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4" r:id="rId2"/>
  </p:sldMasterIdLst>
  <p:sldIdLst>
    <p:sldId id="446" r:id="rId3"/>
    <p:sldId id="447" r:id="rId4"/>
    <p:sldId id="258" r:id="rId5"/>
    <p:sldId id="443" r:id="rId6"/>
    <p:sldId id="464" r:id="rId7"/>
    <p:sldId id="448" r:id="rId8"/>
    <p:sldId id="454" r:id="rId9"/>
    <p:sldId id="442"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94609" autoAdjust="0"/>
  </p:normalViewPr>
  <p:slideViewPr>
    <p:cSldViewPr snapToGrid="0">
      <p:cViewPr>
        <p:scale>
          <a:sx n="91" d="100"/>
          <a:sy n="91" d="100"/>
        </p:scale>
        <p:origin x="1062" y="72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53457-81D4-08C5-EFED-A9815C95D5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8AD7C50-ABCB-C356-3625-65338EAB7D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B8C30B-97C1-AC0D-B624-FFF4A072C781}"/>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5" name="Footer Placeholder 4">
            <a:extLst>
              <a:ext uri="{FF2B5EF4-FFF2-40B4-BE49-F238E27FC236}">
                <a16:creationId xmlns:a16="http://schemas.microsoft.com/office/drawing/2014/main" id="{E784CA60-5487-83E3-D293-B720D8CF71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DFAC90-C696-C18B-FDFB-829589A2E055}"/>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303361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6182-4F49-645F-9FC5-559A21995B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A2A170-BCA6-E998-7D65-DD1D7382B7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CE73CA-00CA-3EFE-3713-C16CEE3BA879}"/>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5" name="Footer Placeholder 4">
            <a:extLst>
              <a:ext uri="{FF2B5EF4-FFF2-40B4-BE49-F238E27FC236}">
                <a16:creationId xmlns:a16="http://schemas.microsoft.com/office/drawing/2014/main" id="{CFF7876D-DF0A-A08D-02D7-DD0CC0EFE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2F1922-CC05-390A-49A0-CCD885C8022E}"/>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3683912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FE295C-7595-A854-739C-001C465ADBF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96A620-BA89-598F-97C1-7458C092B6F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16EC44-35DE-D7E9-FE80-303179128CD4}"/>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5" name="Footer Placeholder 4">
            <a:extLst>
              <a:ext uri="{FF2B5EF4-FFF2-40B4-BE49-F238E27FC236}">
                <a16:creationId xmlns:a16="http://schemas.microsoft.com/office/drawing/2014/main" id="{28CCE876-7EA3-0DC4-9F0D-D97FE16236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45F9D2-1A32-24DC-ACEE-91497F653FB2}"/>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2038714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106E9DB-266A-DC4C-81FD-63DDDAA346DC}"/>
              </a:ext>
            </a:extLst>
          </p:cNvPr>
          <p:cNvSpPr>
            <a:spLocks noGrp="1"/>
          </p:cNvSpPr>
          <p:nvPr>
            <p:ph type="sldNum" sz="quarter" idx="12"/>
          </p:nvPr>
        </p:nvSpPr>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C130FE17-69E8-9440-A7AF-AC1659EDF6B9}"/>
              </a:ext>
            </a:extLst>
          </p:cNvPr>
          <p:cNvSpPr>
            <a:spLocks noGrp="1"/>
          </p:cNvSpPr>
          <p:nvPr>
            <p:ph type="title"/>
          </p:nvPr>
        </p:nvSpPr>
        <p:spPr>
          <a:xfrm>
            <a:off x="426720" y="365760"/>
            <a:ext cx="11338560" cy="548640"/>
          </a:xfrm>
        </p:spPr>
        <p:txBody>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4548D53F-9797-B141-B5E7-AB9CB133F5B0}"/>
              </a:ext>
            </a:extLst>
          </p:cNvPr>
          <p:cNvSpPr>
            <a:spLocks noGrp="1"/>
          </p:cNvSpPr>
          <p:nvPr>
            <p:ph type="ftr" sz="quarter" idx="11"/>
          </p:nvPr>
        </p:nvSpPr>
        <p:spPr>
          <a:xfrm>
            <a:off x="1687368" y="6400800"/>
            <a:ext cx="8817264" cy="182880"/>
          </a:xfrm>
        </p:spPr>
        <p:txBody>
          <a:bodyPr>
            <a:noAutofit/>
          </a:bodyPr>
          <a:lstStyle/>
          <a:p>
            <a:r>
              <a:rPr lang="en-US" dirty="0"/>
              <a:t>© 2023 THE MITRE CORPORATION. ALL RIGHTS RESERVED. FOR INTERNAL USE ONLY.</a:t>
            </a:r>
          </a:p>
        </p:txBody>
      </p:sp>
      <p:sp>
        <p:nvSpPr>
          <p:cNvPr id="7" name="Text Placeholder 6">
            <a:extLst>
              <a:ext uri="{FF2B5EF4-FFF2-40B4-BE49-F238E27FC236}">
                <a16:creationId xmlns:a16="http://schemas.microsoft.com/office/drawing/2014/main" id="{33164F8F-2BF9-7D49-8924-6537913F66D0}"/>
              </a:ext>
            </a:extLst>
          </p:cNvPr>
          <p:cNvSpPr>
            <a:spLocks noGrp="1"/>
          </p:cNvSpPr>
          <p:nvPr>
            <p:ph type="body" sz="quarter" idx="13"/>
          </p:nvPr>
        </p:nvSpPr>
        <p:spPr>
          <a:xfrm>
            <a:off x="426720" y="1371600"/>
            <a:ext cx="11338560" cy="4572000"/>
          </a:xfrm>
        </p:spPr>
        <p:txBody>
          <a:bodyPr/>
          <a:lstStyle>
            <a:lvl1pPr marL="228600" indent="-219075">
              <a:lnSpc>
                <a:spcPct val="100000"/>
              </a:lnSpc>
              <a:spcBef>
                <a:spcPts val="1000"/>
              </a:spcBef>
              <a:spcAft>
                <a:spcPts val="0"/>
              </a:spcAft>
              <a:buFont typeface="Wingdings" pitchFamily="2" charset="2"/>
              <a:buChar char="§"/>
              <a:tabLst/>
              <a:defRPr sz="2400" b="0"/>
            </a:lvl1pPr>
            <a:lvl2pPr marL="457200" indent="-228600">
              <a:lnSpc>
                <a:spcPct val="100000"/>
              </a:lnSpc>
              <a:spcBef>
                <a:spcPts val="1000"/>
              </a:spcBef>
              <a:spcAft>
                <a:spcPts val="0"/>
              </a:spcAft>
              <a:buFont typeface="Wingdings" pitchFamily="2" charset="2"/>
              <a:buChar char="§"/>
              <a:tabLst/>
              <a:defRPr sz="2000"/>
            </a:lvl2pPr>
            <a:lvl3pPr marL="690563" indent="-228600">
              <a:lnSpc>
                <a:spcPct val="100000"/>
              </a:lnSpc>
              <a:spcBef>
                <a:spcPts val="1000"/>
              </a:spcBef>
              <a:spcAft>
                <a:spcPts val="0"/>
              </a:spcAft>
              <a:tabLst/>
              <a:defRPr sz="1800"/>
            </a:lvl3pPr>
            <a:lvl4pPr marL="914400" indent="-228600">
              <a:lnSpc>
                <a:spcPct val="100000"/>
              </a:lnSpc>
              <a:spcBef>
                <a:spcPts val="1000"/>
              </a:spcBef>
              <a:spcAft>
                <a:spcPts val="0"/>
              </a:spcAft>
              <a:tabLst/>
              <a:defRPr sz="1600"/>
            </a:lvl4pPr>
            <a:lvl5pPr marL="1138238" indent="-228600">
              <a:lnSpc>
                <a:spcPct val="100000"/>
              </a:lnSpc>
              <a:spcBef>
                <a:spcPts val="1000"/>
              </a:spcBef>
              <a:spcAft>
                <a:spcPts val="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descr="MITRE Logo MITRE">
            <a:extLst>
              <a:ext uri="{FF2B5EF4-FFF2-40B4-BE49-F238E27FC236}">
                <a16:creationId xmlns:a16="http://schemas.microsoft.com/office/drawing/2014/main" id="{C571BE03-9705-4AAA-9A08-473E99D83CD9}"/>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2191561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67F9F-3202-B443-A87A-BDA16F4A141C}"/>
              </a:ext>
            </a:extLst>
          </p:cNvPr>
          <p:cNvSpPr>
            <a:spLocks noGrp="1"/>
          </p:cNvSpPr>
          <p:nvPr>
            <p:ph type="ctrTitle"/>
          </p:nvPr>
        </p:nvSpPr>
        <p:spPr>
          <a:xfrm>
            <a:off x="560832" y="1303655"/>
            <a:ext cx="9144000" cy="2009720"/>
          </a:xfrm>
        </p:spPr>
        <p:txBody>
          <a:bodyPr anchor="b" anchorCtr="0"/>
          <a:lstStyle>
            <a:lvl1pPr algn="l">
              <a:lnSpc>
                <a:spcPct val="100000"/>
              </a:lnSpc>
              <a:spcBef>
                <a:spcPts val="1000"/>
              </a:spcBef>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EEFF059-95DD-D442-8A2F-BA0EC6593E12}"/>
              </a:ext>
            </a:extLst>
          </p:cNvPr>
          <p:cNvSpPr>
            <a:spLocks noGrp="1"/>
          </p:cNvSpPr>
          <p:nvPr>
            <p:ph type="subTitle" idx="1"/>
          </p:nvPr>
        </p:nvSpPr>
        <p:spPr>
          <a:xfrm>
            <a:off x="560832" y="3446675"/>
            <a:ext cx="9144000" cy="560059"/>
          </a:xfrm>
          <a:prstGeom prst="rect">
            <a:avLst/>
          </a:prstGeom>
        </p:spPr>
        <p:txBody>
          <a:bodyPr/>
          <a:lstStyle>
            <a:lvl1pPr marL="0" indent="0" algn="l">
              <a:lnSpc>
                <a:spcPct val="100000"/>
              </a:lnSpc>
              <a:spcBef>
                <a:spcPts val="1000"/>
              </a:spcBef>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Text Placeholder 5">
            <a:extLst>
              <a:ext uri="{FF2B5EF4-FFF2-40B4-BE49-F238E27FC236}">
                <a16:creationId xmlns:a16="http://schemas.microsoft.com/office/drawing/2014/main" id="{B9791879-EF0E-4A4B-8C65-7D96C9E4D68E}"/>
              </a:ext>
            </a:extLst>
          </p:cNvPr>
          <p:cNvSpPr>
            <a:spLocks noGrp="1"/>
          </p:cNvSpPr>
          <p:nvPr>
            <p:ph type="body" sz="quarter" idx="20" hasCustomPrompt="1"/>
          </p:nvPr>
        </p:nvSpPr>
        <p:spPr>
          <a:xfrm>
            <a:off x="560832" y="4090988"/>
            <a:ext cx="5547360" cy="457200"/>
          </a:xfrm>
        </p:spPr>
        <p:txBody>
          <a:bodyPr anchor="t" anchorCtr="0"/>
          <a:lstStyle>
            <a:lvl1pPr marL="0" indent="0">
              <a:lnSpc>
                <a:spcPct val="100000"/>
              </a:lnSpc>
              <a:spcBef>
                <a:spcPts val="1000"/>
              </a:spcBef>
              <a:buNone/>
              <a:defRPr sz="1800"/>
            </a:lvl1pPr>
          </a:lstStyle>
          <a:p>
            <a:pPr lvl="0"/>
            <a:r>
              <a:rPr lang="en-US" dirty="0"/>
              <a:t>Click to edit date</a:t>
            </a:r>
          </a:p>
        </p:txBody>
      </p:sp>
      <p:sp>
        <p:nvSpPr>
          <p:cNvPr id="67" name="Footer Placeholder 4">
            <a:extLst>
              <a:ext uri="{FF2B5EF4-FFF2-40B4-BE49-F238E27FC236}">
                <a16:creationId xmlns:a16="http://schemas.microsoft.com/office/drawing/2014/main" id="{E9E460F9-56F1-E546-BD12-3283FA51F49C}"/>
              </a:ext>
            </a:extLst>
          </p:cNvPr>
          <p:cNvSpPr>
            <a:spLocks noGrp="1"/>
          </p:cNvSpPr>
          <p:nvPr>
            <p:ph type="ftr" sz="quarter" idx="3"/>
          </p:nvPr>
        </p:nvSpPr>
        <p:spPr>
          <a:xfrm>
            <a:off x="1645920" y="6217920"/>
            <a:ext cx="5120640" cy="182880"/>
          </a:xfrm>
          <a:prstGeom prst="rect">
            <a:avLst/>
          </a:prstGeom>
        </p:spPr>
        <p:txBody>
          <a:bodyPr vert="horz" lIns="0" tIns="0" rIns="0" bIns="0" rtlCol="0" anchor="ctr">
            <a:noAutofit/>
          </a:bodyPr>
          <a:lstStyle>
            <a:lvl1pPr algn="ctr">
              <a:defRPr sz="800" cap="all" baseline="0">
                <a:solidFill>
                  <a:schemeClr val="tx1"/>
                </a:solidFill>
              </a:defRPr>
            </a:lvl1pPr>
          </a:lstStyle>
          <a:p>
            <a:pPr algn="l"/>
            <a:r>
              <a:rPr lang="en-US" dirty="0"/>
              <a:t>© 2023 THE MITRE CORPORATION. ALL RIGHTS RESERVED. FOR INTERNAL USE ONLY.</a:t>
            </a:r>
          </a:p>
        </p:txBody>
      </p:sp>
      <p:sp>
        <p:nvSpPr>
          <p:cNvPr id="7" name="L-Shape 7">
            <a:extLst>
              <a:ext uri="{FF2B5EF4-FFF2-40B4-BE49-F238E27FC236}">
                <a16:creationId xmlns:a16="http://schemas.microsoft.com/office/drawing/2014/main" id="{CFC0854C-57DE-9242-98F0-D8D2BC1DD757}"/>
              </a:ext>
              <a:ext uri="{C183D7F6-B498-43B3-948B-1728B52AA6E4}">
                <adec:decorative xmlns:adec="http://schemas.microsoft.com/office/drawing/2017/decorative" val="1"/>
              </a:ext>
            </a:extLst>
          </p:cNvPr>
          <p:cNvSpPr/>
          <p:nvPr userDrawn="1"/>
        </p:nvSpPr>
        <p:spPr>
          <a:xfrm rot="10800000">
            <a:off x="10665172" y="-1"/>
            <a:ext cx="1550581" cy="1560820"/>
          </a:xfrm>
          <a:custGeom>
            <a:avLst/>
            <a:gdLst>
              <a:gd name="connsiteX0" fmla="*/ 0 w 1550581"/>
              <a:gd name="connsiteY0" fmla="*/ 0 h 1532133"/>
              <a:gd name="connsiteX1" fmla="*/ 305630 w 1550581"/>
              <a:gd name="connsiteY1" fmla="*/ 0 h 1532133"/>
              <a:gd name="connsiteX2" fmla="*/ 305630 w 1550581"/>
              <a:gd name="connsiteY2" fmla="*/ 1226503 h 1532133"/>
              <a:gd name="connsiteX3" fmla="*/ 1550581 w 1550581"/>
              <a:gd name="connsiteY3" fmla="*/ 1226503 h 1532133"/>
              <a:gd name="connsiteX4" fmla="*/ 1550581 w 1550581"/>
              <a:gd name="connsiteY4" fmla="*/ 1532133 h 1532133"/>
              <a:gd name="connsiteX5" fmla="*/ 0 w 1550581"/>
              <a:gd name="connsiteY5" fmla="*/ 1532133 h 1532133"/>
              <a:gd name="connsiteX6" fmla="*/ 0 w 1550581"/>
              <a:gd name="connsiteY6" fmla="*/ 0 h 1532133"/>
              <a:gd name="connsiteX0" fmla="*/ 0 w 1550581"/>
              <a:gd name="connsiteY0" fmla="*/ 0 h 1532133"/>
              <a:gd name="connsiteX1" fmla="*/ 312115 w 1550581"/>
              <a:gd name="connsiteY1" fmla="*/ 285344 h 1532133"/>
              <a:gd name="connsiteX2" fmla="*/ 305630 w 1550581"/>
              <a:gd name="connsiteY2" fmla="*/ 1226503 h 1532133"/>
              <a:gd name="connsiteX3" fmla="*/ 1550581 w 1550581"/>
              <a:gd name="connsiteY3" fmla="*/ 1226503 h 1532133"/>
              <a:gd name="connsiteX4" fmla="*/ 1550581 w 1550581"/>
              <a:gd name="connsiteY4" fmla="*/ 1532133 h 1532133"/>
              <a:gd name="connsiteX5" fmla="*/ 0 w 1550581"/>
              <a:gd name="connsiteY5" fmla="*/ 1532133 h 1532133"/>
              <a:gd name="connsiteX6" fmla="*/ 0 w 1550581"/>
              <a:gd name="connsiteY6" fmla="*/ 0 h 1532133"/>
              <a:gd name="connsiteX0" fmla="*/ 0 w 1550581"/>
              <a:gd name="connsiteY0" fmla="*/ 0 h 1532133"/>
              <a:gd name="connsiteX1" fmla="*/ 312115 w 1550581"/>
              <a:gd name="connsiteY1" fmla="*/ 285344 h 1532133"/>
              <a:gd name="connsiteX2" fmla="*/ 305630 w 1550581"/>
              <a:gd name="connsiteY2" fmla="*/ 1226503 h 1532133"/>
              <a:gd name="connsiteX3" fmla="*/ 1252266 w 1550581"/>
              <a:gd name="connsiteY3" fmla="*/ 1232988 h 1532133"/>
              <a:gd name="connsiteX4" fmla="*/ 1550581 w 1550581"/>
              <a:gd name="connsiteY4" fmla="*/ 1532133 h 1532133"/>
              <a:gd name="connsiteX5" fmla="*/ 0 w 1550581"/>
              <a:gd name="connsiteY5" fmla="*/ 1532133 h 1532133"/>
              <a:gd name="connsiteX6" fmla="*/ 0 w 1550581"/>
              <a:gd name="connsiteY6" fmla="*/ 0 h 1532133"/>
              <a:gd name="connsiteX0" fmla="*/ 0 w 1550581"/>
              <a:gd name="connsiteY0" fmla="*/ 0 h 1560820"/>
              <a:gd name="connsiteX1" fmla="*/ 312115 w 1550581"/>
              <a:gd name="connsiteY1" fmla="*/ 314031 h 1560820"/>
              <a:gd name="connsiteX2" fmla="*/ 305630 w 1550581"/>
              <a:gd name="connsiteY2" fmla="*/ 1255190 h 1560820"/>
              <a:gd name="connsiteX3" fmla="*/ 1252266 w 1550581"/>
              <a:gd name="connsiteY3" fmla="*/ 1261675 h 1560820"/>
              <a:gd name="connsiteX4" fmla="*/ 1550581 w 1550581"/>
              <a:gd name="connsiteY4" fmla="*/ 1560820 h 1560820"/>
              <a:gd name="connsiteX5" fmla="*/ 0 w 1550581"/>
              <a:gd name="connsiteY5" fmla="*/ 1560820 h 1560820"/>
              <a:gd name="connsiteX6" fmla="*/ 0 w 1550581"/>
              <a:gd name="connsiteY6" fmla="*/ 0 h 1560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0581" h="1560820">
                <a:moveTo>
                  <a:pt x="0" y="0"/>
                </a:moveTo>
                <a:lnTo>
                  <a:pt x="312115" y="314031"/>
                </a:lnTo>
                <a:cubicBezTo>
                  <a:pt x="309953" y="627751"/>
                  <a:pt x="307792" y="941470"/>
                  <a:pt x="305630" y="1255190"/>
                </a:cubicBezTo>
                <a:lnTo>
                  <a:pt x="1252266" y="1261675"/>
                </a:lnTo>
                <a:lnTo>
                  <a:pt x="1550581" y="1560820"/>
                </a:lnTo>
                <a:lnTo>
                  <a:pt x="0" y="1560820"/>
                </a:lnTo>
                <a:lnTo>
                  <a:pt x="0" y="0"/>
                </a:lnTo>
                <a:close/>
              </a:path>
            </a:pathLst>
          </a:custGeom>
          <a:solidFill>
            <a:srgbClr val="D4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L-Shape 7">
            <a:extLst>
              <a:ext uri="{FF2B5EF4-FFF2-40B4-BE49-F238E27FC236}">
                <a16:creationId xmlns:a16="http://schemas.microsoft.com/office/drawing/2014/main" id="{6DEFB773-8237-A54F-B786-B5C19211F108}"/>
              </a:ext>
              <a:ext uri="{C183D7F6-B498-43B3-948B-1728B52AA6E4}">
                <adec:decorative xmlns:adec="http://schemas.microsoft.com/office/drawing/2017/decorative" val="1"/>
              </a:ext>
            </a:extLst>
          </p:cNvPr>
          <p:cNvSpPr/>
          <p:nvPr userDrawn="1"/>
        </p:nvSpPr>
        <p:spPr>
          <a:xfrm>
            <a:off x="0" y="5315957"/>
            <a:ext cx="1550581" cy="1560820"/>
          </a:xfrm>
          <a:custGeom>
            <a:avLst/>
            <a:gdLst>
              <a:gd name="connsiteX0" fmla="*/ 0 w 1550581"/>
              <a:gd name="connsiteY0" fmla="*/ 0 h 1532133"/>
              <a:gd name="connsiteX1" fmla="*/ 305630 w 1550581"/>
              <a:gd name="connsiteY1" fmla="*/ 0 h 1532133"/>
              <a:gd name="connsiteX2" fmla="*/ 305630 w 1550581"/>
              <a:gd name="connsiteY2" fmla="*/ 1226503 h 1532133"/>
              <a:gd name="connsiteX3" fmla="*/ 1550581 w 1550581"/>
              <a:gd name="connsiteY3" fmla="*/ 1226503 h 1532133"/>
              <a:gd name="connsiteX4" fmla="*/ 1550581 w 1550581"/>
              <a:gd name="connsiteY4" fmla="*/ 1532133 h 1532133"/>
              <a:gd name="connsiteX5" fmla="*/ 0 w 1550581"/>
              <a:gd name="connsiteY5" fmla="*/ 1532133 h 1532133"/>
              <a:gd name="connsiteX6" fmla="*/ 0 w 1550581"/>
              <a:gd name="connsiteY6" fmla="*/ 0 h 1532133"/>
              <a:gd name="connsiteX0" fmla="*/ 0 w 1550581"/>
              <a:gd name="connsiteY0" fmla="*/ 0 h 1532133"/>
              <a:gd name="connsiteX1" fmla="*/ 312115 w 1550581"/>
              <a:gd name="connsiteY1" fmla="*/ 285344 h 1532133"/>
              <a:gd name="connsiteX2" fmla="*/ 305630 w 1550581"/>
              <a:gd name="connsiteY2" fmla="*/ 1226503 h 1532133"/>
              <a:gd name="connsiteX3" fmla="*/ 1550581 w 1550581"/>
              <a:gd name="connsiteY3" fmla="*/ 1226503 h 1532133"/>
              <a:gd name="connsiteX4" fmla="*/ 1550581 w 1550581"/>
              <a:gd name="connsiteY4" fmla="*/ 1532133 h 1532133"/>
              <a:gd name="connsiteX5" fmla="*/ 0 w 1550581"/>
              <a:gd name="connsiteY5" fmla="*/ 1532133 h 1532133"/>
              <a:gd name="connsiteX6" fmla="*/ 0 w 1550581"/>
              <a:gd name="connsiteY6" fmla="*/ 0 h 1532133"/>
              <a:gd name="connsiteX0" fmla="*/ 0 w 1550581"/>
              <a:gd name="connsiteY0" fmla="*/ 0 h 1532133"/>
              <a:gd name="connsiteX1" fmla="*/ 312115 w 1550581"/>
              <a:gd name="connsiteY1" fmla="*/ 285344 h 1532133"/>
              <a:gd name="connsiteX2" fmla="*/ 305630 w 1550581"/>
              <a:gd name="connsiteY2" fmla="*/ 1226503 h 1532133"/>
              <a:gd name="connsiteX3" fmla="*/ 1252266 w 1550581"/>
              <a:gd name="connsiteY3" fmla="*/ 1232988 h 1532133"/>
              <a:gd name="connsiteX4" fmla="*/ 1550581 w 1550581"/>
              <a:gd name="connsiteY4" fmla="*/ 1532133 h 1532133"/>
              <a:gd name="connsiteX5" fmla="*/ 0 w 1550581"/>
              <a:gd name="connsiteY5" fmla="*/ 1532133 h 1532133"/>
              <a:gd name="connsiteX6" fmla="*/ 0 w 1550581"/>
              <a:gd name="connsiteY6" fmla="*/ 0 h 1532133"/>
              <a:gd name="connsiteX0" fmla="*/ 0 w 1550581"/>
              <a:gd name="connsiteY0" fmla="*/ 0 h 1560820"/>
              <a:gd name="connsiteX1" fmla="*/ 312115 w 1550581"/>
              <a:gd name="connsiteY1" fmla="*/ 314031 h 1560820"/>
              <a:gd name="connsiteX2" fmla="*/ 305630 w 1550581"/>
              <a:gd name="connsiteY2" fmla="*/ 1255190 h 1560820"/>
              <a:gd name="connsiteX3" fmla="*/ 1252266 w 1550581"/>
              <a:gd name="connsiteY3" fmla="*/ 1261675 h 1560820"/>
              <a:gd name="connsiteX4" fmla="*/ 1550581 w 1550581"/>
              <a:gd name="connsiteY4" fmla="*/ 1560820 h 1560820"/>
              <a:gd name="connsiteX5" fmla="*/ 0 w 1550581"/>
              <a:gd name="connsiteY5" fmla="*/ 1560820 h 1560820"/>
              <a:gd name="connsiteX6" fmla="*/ 0 w 1550581"/>
              <a:gd name="connsiteY6" fmla="*/ 0 h 1560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0581" h="1560820">
                <a:moveTo>
                  <a:pt x="0" y="0"/>
                </a:moveTo>
                <a:lnTo>
                  <a:pt x="312115" y="314031"/>
                </a:lnTo>
                <a:cubicBezTo>
                  <a:pt x="309953" y="627751"/>
                  <a:pt x="307792" y="941470"/>
                  <a:pt x="305630" y="1255190"/>
                </a:cubicBezTo>
                <a:lnTo>
                  <a:pt x="1252266" y="1261675"/>
                </a:lnTo>
                <a:lnTo>
                  <a:pt x="1550581" y="1560820"/>
                </a:lnTo>
                <a:lnTo>
                  <a:pt x="0" y="1560820"/>
                </a:lnTo>
                <a:lnTo>
                  <a:pt x="0" y="0"/>
                </a:lnTo>
                <a:close/>
              </a:path>
            </a:pathLst>
          </a:custGeom>
          <a:solidFill>
            <a:srgbClr val="D4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39" name="Picture 9" descr="MITRE Logo MITRE Solving Problems For A Safer World">
            <a:extLst>
              <a:ext uri="{FF2B5EF4-FFF2-40B4-BE49-F238E27FC236}">
                <a16:creationId xmlns:a16="http://schemas.microsoft.com/office/drawing/2014/main" id="{1CA5B1A7-52FD-0C4B-8EDC-29DDE1809A0B}"/>
              </a:ext>
              <a:ext uri="{C183D7F6-B498-43B3-948B-1728B52AA6E4}">
                <adec:decorative xmlns:adec="http://schemas.microsoft.com/office/drawing/2017/decorative" val="0"/>
              </a:ext>
            </a:extLst>
          </p:cNvPr>
          <p:cNvPicPr>
            <a:picLocks noChangeAspect="1"/>
          </p:cNvPicPr>
          <p:nvPr userDrawn="1"/>
        </p:nvPicPr>
        <p:blipFill>
          <a:blip r:embed="rId2"/>
          <a:stretch/>
        </p:blipFill>
        <p:spPr>
          <a:xfrm>
            <a:off x="9008288" y="6179127"/>
            <a:ext cx="2764612" cy="274320"/>
          </a:xfrm>
          <a:prstGeom prst="rect">
            <a:avLst/>
          </a:prstGeom>
        </p:spPr>
      </p:pic>
      <p:sp>
        <p:nvSpPr>
          <p:cNvPr id="11" name="Text Placeholder 11">
            <a:extLst>
              <a:ext uri="{FF2B5EF4-FFF2-40B4-BE49-F238E27FC236}">
                <a16:creationId xmlns:a16="http://schemas.microsoft.com/office/drawing/2014/main" id="{B1078AD4-A728-7E48-9B20-65DA12E532CA}"/>
              </a:ext>
            </a:extLst>
          </p:cNvPr>
          <p:cNvSpPr>
            <a:spLocks noGrp="1"/>
          </p:cNvSpPr>
          <p:nvPr>
            <p:ph type="body" sz="quarter" idx="4294967295" hasCustomPrompt="1"/>
          </p:nvPr>
        </p:nvSpPr>
        <p:spPr>
          <a:xfrm>
            <a:off x="152400" y="151155"/>
            <a:ext cx="8285213" cy="560059"/>
          </a:xfrm>
        </p:spPr>
        <p:txBody>
          <a:bodyPr/>
          <a:lstStyle/>
          <a:p>
            <a:pPr marL="0" indent="0">
              <a:spcBef>
                <a:spcPts val="0"/>
              </a:spcBef>
              <a:spcAft>
                <a:spcPts val="0"/>
              </a:spcAft>
              <a:buNone/>
            </a:pPr>
            <a:r>
              <a:rPr lang="en-US" dirty="0">
                <a:solidFill>
                  <a:srgbClr val="FF0000"/>
                </a:solidFill>
              </a:rPr>
              <a:t>Disclaimer: Use this title slide with gray framing device for print only.</a:t>
            </a:r>
          </a:p>
        </p:txBody>
      </p:sp>
    </p:spTree>
    <p:extLst>
      <p:ext uri="{BB962C8B-B14F-4D97-AF65-F5344CB8AC3E}">
        <p14:creationId xmlns:p14="http://schemas.microsoft.com/office/powerpoint/2010/main" val="12498695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106E9DB-266A-DC4C-81FD-63DDDAA346DC}"/>
              </a:ext>
            </a:extLst>
          </p:cNvPr>
          <p:cNvSpPr>
            <a:spLocks noGrp="1"/>
          </p:cNvSpPr>
          <p:nvPr>
            <p:ph type="sldNum" sz="quarter" idx="12"/>
          </p:nvPr>
        </p:nvSpPr>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C130FE17-69E8-9440-A7AF-AC1659EDF6B9}"/>
              </a:ext>
            </a:extLst>
          </p:cNvPr>
          <p:cNvSpPr>
            <a:spLocks noGrp="1"/>
          </p:cNvSpPr>
          <p:nvPr>
            <p:ph type="title"/>
          </p:nvPr>
        </p:nvSpPr>
        <p:spPr>
          <a:xfrm>
            <a:off x="426720" y="365760"/>
            <a:ext cx="11338560" cy="548640"/>
          </a:xfrm>
        </p:spPr>
        <p:txBody>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4548D53F-9797-B141-B5E7-AB9CB133F5B0}"/>
              </a:ext>
            </a:extLst>
          </p:cNvPr>
          <p:cNvSpPr>
            <a:spLocks noGrp="1"/>
          </p:cNvSpPr>
          <p:nvPr>
            <p:ph type="ftr" sz="quarter" idx="11"/>
          </p:nvPr>
        </p:nvSpPr>
        <p:spPr>
          <a:xfrm>
            <a:off x="1687368" y="6400800"/>
            <a:ext cx="8817264" cy="182880"/>
          </a:xfrm>
        </p:spPr>
        <p:txBody>
          <a:bodyPr>
            <a:noAutofit/>
          </a:bodyPr>
          <a:lstStyle/>
          <a:p>
            <a:r>
              <a:rPr lang="en-US" dirty="0"/>
              <a:t>© 2023 THE MITRE CORPORATION. ALL RIGHTS RESERVED. FOR INTERNAL USE ONLY.</a:t>
            </a:r>
          </a:p>
        </p:txBody>
      </p:sp>
      <p:sp>
        <p:nvSpPr>
          <p:cNvPr id="7" name="Text Placeholder 6">
            <a:extLst>
              <a:ext uri="{FF2B5EF4-FFF2-40B4-BE49-F238E27FC236}">
                <a16:creationId xmlns:a16="http://schemas.microsoft.com/office/drawing/2014/main" id="{33164F8F-2BF9-7D49-8924-6537913F66D0}"/>
              </a:ext>
            </a:extLst>
          </p:cNvPr>
          <p:cNvSpPr>
            <a:spLocks noGrp="1"/>
          </p:cNvSpPr>
          <p:nvPr>
            <p:ph type="body" sz="quarter" idx="13"/>
          </p:nvPr>
        </p:nvSpPr>
        <p:spPr>
          <a:xfrm>
            <a:off x="426720" y="1371600"/>
            <a:ext cx="11338560" cy="4572000"/>
          </a:xfrm>
        </p:spPr>
        <p:txBody>
          <a:bodyPr/>
          <a:lstStyle>
            <a:lvl1pPr marL="228600" indent="-219075">
              <a:lnSpc>
                <a:spcPct val="100000"/>
              </a:lnSpc>
              <a:spcBef>
                <a:spcPts val="1000"/>
              </a:spcBef>
              <a:spcAft>
                <a:spcPts val="0"/>
              </a:spcAft>
              <a:buFont typeface="Wingdings" pitchFamily="2" charset="2"/>
              <a:buChar char="§"/>
              <a:tabLst/>
              <a:defRPr sz="2400" b="0"/>
            </a:lvl1pPr>
            <a:lvl2pPr marL="457200" indent="-228600">
              <a:lnSpc>
                <a:spcPct val="100000"/>
              </a:lnSpc>
              <a:spcBef>
                <a:spcPts val="1000"/>
              </a:spcBef>
              <a:spcAft>
                <a:spcPts val="0"/>
              </a:spcAft>
              <a:buFont typeface="Wingdings" pitchFamily="2" charset="2"/>
              <a:buChar char="§"/>
              <a:tabLst/>
              <a:defRPr sz="2000"/>
            </a:lvl2pPr>
            <a:lvl3pPr marL="690563" indent="-228600">
              <a:lnSpc>
                <a:spcPct val="100000"/>
              </a:lnSpc>
              <a:spcBef>
                <a:spcPts val="1000"/>
              </a:spcBef>
              <a:spcAft>
                <a:spcPts val="0"/>
              </a:spcAft>
              <a:tabLst/>
              <a:defRPr sz="1800"/>
            </a:lvl3pPr>
            <a:lvl4pPr marL="914400" indent="-228600">
              <a:lnSpc>
                <a:spcPct val="100000"/>
              </a:lnSpc>
              <a:spcBef>
                <a:spcPts val="1000"/>
              </a:spcBef>
              <a:spcAft>
                <a:spcPts val="0"/>
              </a:spcAft>
              <a:tabLst/>
              <a:defRPr sz="1600"/>
            </a:lvl4pPr>
            <a:lvl5pPr marL="1138238" indent="-228600">
              <a:lnSpc>
                <a:spcPct val="100000"/>
              </a:lnSpc>
              <a:spcBef>
                <a:spcPts val="1000"/>
              </a:spcBef>
              <a:spcAft>
                <a:spcPts val="0"/>
              </a:spcAf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descr="MITRE Logo MITRE">
            <a:extLst>
              <a:ext uri="{FF2B5EF4-FFF2-40B4-BE49-F238E27FC236}">
                <a16:creationId xmlns:a16="http://schemas.microsoft.com/office/drawing/2014/main" id="{C571BE03-9705-4AAA-9A08-473E99D83CD9}"/>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2234290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BE4727B-F77C-0F4F-B8FC-A3CB54F7C373}"/>
              </a:ext>
            </a:extLst>
          </p:cNvPr>
          <p:cNvSpPr>
            <a:spLocks noGrp="1"/>
          </p:cNvSpPr>
          <p:nvPr>
            <p:ph type="sldNum" sz="quarter" idx="12"/>
          </p:nvPr>
        </p:nvSpPr>
        <p:spPr>
          <a:xfrm>
            <a:off x="11155680" y="6400800"/>
            <a:ext cx="621792" cy="182880"/>
          </a:xfrm>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AF07BA89-147B-D544-859D-FE2871473492}"/>
              </a:ext>
            </a:extLst>
          </p:cNvPr>
          <p:cNvSpPr>
            <a:spLocks noGrp="1"/>
          </p:cNvSpPr>
          <p:nvPr>
            <p:ph type="title" hasCustomPrompt="1"/>
          </p:nvPr>
        </p:nvSpPr>
        <p:spPr>
          <a:xfrm>
            <a:off x="429768" y="2926080"/>
            <a:ext cx="10515600" cy="840230"/>
          </a:xfrm>
        </p:spPr>
        <p:txBody>
          <a:bodyPr anchor="ctr">
            <a:noAutofit/>
          </a:bodyPr>
          <a:lstStyle>
            <a:lvl1pPr>
              <a:lnSpc>
                <a:spcPct val="100000"/>
              </a:lnSpc>
              <a:spcBef>
                <a:spcPts val="1000"/>
              </a:spcBef>
              <a:defRPr sz="3600"/>
            </a:lvl1pPr>
          </a:lstStyle>
          <a:p>
            <a:r>
              <a:rPr lang="en-US" dirty="0"/>
              <a:t>Section Title</a:t>
            </a:r>
          </a:p>
        </p:txBody>
      </p:sp>
      <p:sp>
        <p:nvSpPr>
          <p:cNvPr id="26" name="Footer Placeholder 4">
            <a:extLst>
              <a:ext uri="{FF2B5EF4-FFF2-40B4-BE49-F238E27FC236}">
                <a16:creationId xmlns:a16="http://schemas.microsoft.com/office/drawing/2014/main" id="{98673CA4-0124-D543-9D8C-F7757A8D4518}"/>
              </a:ext>
            </a:extLst>
          </p:cNvPr>
          <p:cNvSpPr>
            <a:spLocks noGrp="1"/>
          </p:cNvSpPr>
          <p:nvPr>
            <p:ph type="ftr" sz="quarter" idx="3"/>
          </p:nvPr>
        </p:nvSpPr>
        <p:spPr>
          <a:xfrm>
            <a:off x="1687368" y="6400800"/>
            <a:ext cx="8817264" cy="182880"/>
          </a:xfrm>
          <a:prstGeom prst="rect">
            <a:avLst/>
          </a:prstGeom>
        </p:spPr>
        <p:txBody>
          <a:bodyPr vert="horz" lIns="0" tIns="0" rIns="0" bIns="0" rtlCol="0" anchor="ctr">
            <a:noAutofit/>
          </a:bodyPr>
          <a:lstStyle>
            <a:lvl1pPr algn="ctr">
              <a:defRPr sz="800" cap="all" baseline="0">
                <a:solidFill>
                  <a:schemeClr val="tx1"/>
                </a:solidFill>
              </a:defRPr>
            </a:lvl1pPr>
          </a:lstStyle>
          <a:p>
            <a:r>
              <a:rPr lang="en-US" dirty="0"/>
              <a:t>© 2022 THE MITRE CORPORATION. ALL RIGHTS RESERVED. FOR INTERNAL USE ONLY.</a:t>
            </a:r>
          </a:p>
        </p:txBody>
      </p:sp>
      <p:pic>
        <p:nvPicPr>
          <p:cNvPr id="8" name="Picture 7" descr="MITRE Logo MITRE">
            <a:extLst>
              <a:ext uri="{FF2B5EF4-FFF2-40B4-BE49-F238E27FC236}">
                <a16:creationId xmlns:a16="http://schemas.microsoft.com/office/drawing/2014/main" id="{B8122F50-BD34-455A-A329-6FB6C127B35B}"/>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35123245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with Content">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B295A26-5C6D-EC41-9CCE-45E62FA8475E}"/>
              </a:ext>
            </a:extLst>
          </p:cNvPr>
          <p:cNvSpPr>
            <a:spLocks noGrp="1"/>
          </p:cNvSpPr>
          <p:nvPr>
            <p:ph type="sldNum" sz="quarter" idx="12"/>
          </p:nvPr>
        </p:nvSpPr>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3A306AFF-6AE6-2148-8EFD-0A0D75106073}"/>
              </a:ext>
            </a:extLst>
          </p:cNvPr>
          <p:cNvSpPr>
            <a:spLocks noGrp="1"/>
          </p:cNvSpPr>
          <p:nvPr>
            <p:ph type="title"/>
          </p:nvPr>
        </p:nvSpPr>
        <p:spPr/>
        <p:txBody>
          <a:bodyPr/>
          <a:lstStyle>
            <a:lvl1pPr>
              <a:defRPr sz="3200"/>
            </a:lvl1pPr>
          </a:lstStyle>
          <a:p>
            <a:r>
              <a:rPr lang="en-US"/>
              <a:t>Click to edit Master title style</a:t>
            </a:r>
            <a:endParaRPr lang="en-US" dirty="0"/>
          </a:p>
        </p:txBody>
      </p:sp>
      <p:sp>
        <p:nvSpPr>
          <p:cNvPr id="8" name="Picture Placeholder 7">
            <a:extLst>
              <a:ext uri="{FF2B5EF4-FFF2-40B4-BE49-F238E27FC236}">
                <a16:creationId xmlns:a16="http://schemas.microsoft.com/office/drawing/2014/main" id="{115A1935-EBF2-EE49-BBE2-D24AFDB53F6C}"/>
              </a:ext>
            </a:extLst>
          </p:cNvPr>
          <p:cNvSpPr>
            <a:spLocks noGrp="1"/>
          </p:cNvSpPr>
          <p:nvPr>
            <p:ph type="pic" sz="quarter" idx="13" hasCustomPrompt="1"/>
          </p:nvPr>
        </p:nvSpPr>
        <p:spPr>
          <a:xfrm>
            <a:off x="429768" y="1550206"/>
            <a:ext cx="3429000" cy="2286000"/>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13" name="Text Placeholder 12">
            <a:extLst>
              <a:ext uri="{FF2B5EF4-FFF2-40B4-BE49-F238E27FC236}">
                <a16:creationId xmlns:a16="http://schemas.microsoft.com/office/drawing/2014/main" id="{5934B615-5089-6946-81B9-FEB564842928}"/>
              </a:ext>
            </a:extLst>
          </p:cNvPr>
          <p:cNvSpPr>
            <a:spLocks noGrp="1"/>
          </p:cNvSpPr>
          <p:nvPr>
            <p:ph type="body" sz="quarter" idx="16"/>
          </p:nvPr>
        </p:nvSpPr>
        <p:spPr>
          <a:xfrm>
            <a:off x="429768" y="4001580"/>
            <a:ext cx="3429000" cy="548640"/>
          </a:xfrm>
          <a:prstGeom prst="rect">
            <a:avLst/>
          </a:prstGeom>
        </p:spPr>
        <p:txBody>
          <a:bodyPr anchor="ctr"/>
          <a:lstStyle>
            <a:lvl1pPr marL="0" indent="0" algn="ct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6" name="Text Placeholder 12">
            <a:extLst>
              <a:ext uri="{FF2B5EF4-FFF2-40B4-BE49-F238E27FC236}">
                <a16:creationId xmlns:a16="http://schemas.microsoft.com/office/drawing/2014/main" id="{9F16AD19-C929-F44A-BFE7-11AC7698C339}"/>
              </a:ext>
            </a:extLst>
          </p:cNvPr>
          <p:cNvSpPr>
            <a:spLocks noGrp="1"/>
          </p:cNvSpPr>
          <p:nvPr>
            <p:ph type="body" sz="quarter" idx="19"/>
          </p:nvPr>
        </p:nvSpPr>
        <p:spPr>
          <a:xfrm>
            <a:off x="429768" y="4612675"/>
            <a:ext cx="3429000" cy="1463040"/>
          </a:xfrm>
          <a:prstGeom prst="rect">
            <a:avLst/>
          </a:prstGeom>
        </p:spPr>
        <p:txBody>
          <a:bodyPr lIns="45720" rIns="45720"/>
          <a:lstStyle>
            <a:lvl1pPr marL="0" indent="0" algn="ctr">
              <a:buFontTx/>
              <a:buNone/>
              <a:defRPr sz="20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1" name="Picture Placeholder 7">
            <a:extLst>
              <a:ext uri="{FF2B5EF4-FFF2-40B4-BE49-F238E27FC236}">
                <a16:creationId xmlns:a16="http://schemas.microsoft.com/office/drawing/2014/main" id="{6663AFA1-4018-124B-B57A-CD0B7B430A48}"/>
              </a:ext>
            </a:extLst>
          </p:cNvPr>
          <p:cNvSpPr>
            <a:spLocks noGrp="1"/>
          </p:cNvSpPr>
          <p:nvPr>
            <p:ph type="pic" sz="quarter" idx="15" hasCustomPrompt="1"/>
          </p:nvPr>
        </p:nvSpPr>
        <p:spPr>
          <a:xfrm>
            <a:off x="4381500" y="1550206"/>
            <a:ext cx="3429000" cy="2286000"/>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14" name="Text Placeholder 12">
            <a:extLst>
              <a:ext uri="{FF2B5EF4-FFF2-40B4-BE49-F238E27FC236}">
                <a16:creationId xmlns:a16="http://schemas.microsoft.com/office/drawing/2014/main" id="{B67DA3E1-D040-1944-85D2-003542FF29BF}"/>
              </a:ext>
            </a:extLst>
          </p:cNvPr>
          <p:cNvSpPr>
            <a:spLocks noGrp="1"/>
          </p:cNvSpPr>
          <p:nvPr>
            <p:ph type="body" sz="quarter" idx="17"/>
          </p:nvPr>
        </p:nvSpPr>
        <p:spPr>
          <a:xfrm>
            <a:off x="4381500" y="4001580"/>
            <a:ext cx="3429000" cy="548640"/>
          </a:xfrm>
          <a:prstGeom prst="rect">
            <a:avLst/>
          </a:prstGeom>
        </p:spPr>
        <p:txBody>
          <a:bodyPr anchor="ctr"/>
          <a:lstStyle>
            <a:lvl1pPr marL="0" indent="0" algn="ct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8" name="Text Placeholder 12">
            <a:extLst>
              <a:ext uri="{FF2B5EF4-FFF2-40B4-BE49-F238E27FC236}">
                <a16:creationId xmlns:a16="http://schemas.microsoft.com/office/drawing/2014/main" id="{7F18B598-C082-C74A-9346-8C633AA97C5F}"/>
              </a:ext>
            </a:extLst>
          </p:cNvPr>
          <p:cNvSpPr>
            <a:spLocks noGrp="1"/>
          </p:cNvSpPr>
          <p:nvPr>
            <p:ph type="body" sz="quarter" idx="21"/>
          </p:nvPr>
        </p:nvSpPr>
        <p:spPr>
          <a:xfrm>
            <a:off x="4375983" y="4612675"/>
            <a:ext cx="3429000" cy="1463040"/>
          </a:xfrm>
          <a:prstGeom prst="rect">
            <a:avLst/>
          </a:prstGeom>
        </p:spPr>
        <p:txBody>
          <a:bodyPr lIns="45720" rIns="45720"/>
          <a:lstStyle>
            <a:lvl1pPr marL="0" indent="0" algn="ctr">
              <a:buFontTx/>
              <a:buNone/>
              <a:defRPr sz="20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0" name="Picture Placeholder 7">
            <a:extLst>
              <a:ext uri="{FF2B5EF4-FFF2-40B4-BE49-F238E27FC236}">
                <a16:creationId xmlns:a16="http://schemas.microsoft.com/office/drawing/2014/main" id="{79A67101-E2AC-154F-B4BD-7A37C1BAD188}"/>
              </a:ext>
            </a:extLst>
          </p:cNvPr>
          <p:cNvSpPr>
            <a:spLocks noGrp="1"/>
          </p:cNvSpPr>
          <p:nvPr>
            <p:ph type="pic" sz="quarter" idx="14" hasCustomPrompt="1"/>
          </p:nvPr>
        </p:nvSpPr>
        <p:spPr>
          <a:xfrm>
            <a:off x="8349419" y="1550206"/>
            <a:ext cx="3429000" cy="2286000"/>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15" name="Text Placeholder 12">
            <a:extLst>
              <a:ext uri="{FF2B5EF4-FFF2-40B4-BE49-F238E27FC236}">
                <a16:creationId xmlns:a16="http://schemas.microsoft.com/office/drawing/2014/main" id="{1AA0E67A-35A8-1447-A809-38A53767F2F5}"/>
              </a:ext>
            </a:extLst>
          </p:cNvPr>
          <p:cNvSpPr>
            <a:spLocks noGrp="1"/>
          </p:cNvSpPr>
          <p:nvPr>
            <p:ph type="body" sz="quarter" idx="18"/>
          </p:nvPr>
        </p:nvSpPr>
        <p:spPr>
          <a:xfrm>
            <a:off x="8349419" y="4001580"/>
            <a:ext cx="3429000" cy="548640"/>
          </a:xfrm>
          <a:prstGeom prst="rect">
            <a:avLst/>
          </a:prstGeom>
        </p:spPr>
        <p:txBody>
          <a:bodyPr anchor="ctr"/>
          <a:lstStyle>
            <a:lvl1pPr marL="0" indent="0" algn="ct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7" name="Text Placeholder 12">
            <a:extLst>
              <a:ext uri="{FF2B5EF4-FFF2-40B4-BE49-F238E27FC236}">
                <a16:creationId xmlns:a16="http://schemas.microsoft.com/office/drawing/2014/main" id="{C2053C98-4C01-2E4B-AF37-0560723F3D74}"/>
              </a:ext>
            </a:extLst>
          </p:cNvPr>
          <p:cNvSpPr>
            <a:spLocks noGrp="1"/>
          </p:cNvSpPr>
          <p:nvPr>
            <p:ph type="body" sz="quarter" idx="20"/>
          </p:nvPr>
        </p:nvSpPr>
        <p:spPr>
          <a:xfrm>
            <a:off x="8343900" y="4612675"/>
            <a:ext cx="3429000" cy="1463040"/>
          </a:xfrm>
          <a:prstGeom prst="rect">
            <a:avLst/>
          </a:prstGeom>
        </p:spPr>
        <p:txBody>
          <a:bodyPr lIns="45720" rIns="45720"/>
          <a:lstStyle>
            <a:lvl1pPr marL="0" indent="0" algn="ctr">
              <a:buFontTx/>
              <a:buNone/>
              <a:defRPr sz="20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Footer Placeholder 5">
            <a:extLst>
              <a:ext uri="{FF2B5EF4-FFF2-40B4-BE49-F238E27FC236}">
                <a16:creationId xmlns:a16="http://schemas.microsoft.com/office/drawing/2014/main" id="{C59416A6-836E-42E2-8BEA-49FE4D08A532}"/>
              </a:ext>
            </a:extLst>
          </p:cNvPr>
          <p:cNvSpPr>
            <a:spLocks noGrp="1"/>
          </p:cNvSpPr>
          <p:nvPr>
            <p:ph type="ftr" sz="quarter" idx="11"/>
          </p:nvPr>
        </p:nvSpPr>
        <p:spPr>
          <a:xfrm>
            <a:off x="1687368" y="6400800"/>
            <a:ext cx="8817264" cy="182880"/>
          </a:xfrm>
        </p:spPr>
        <p:txBody>
          <a:bodyPr/>
          <a:lstStyle/>
          <a:p>
            <a:r>
              <a:rPr lang="en-US" dirty="0"/>
              <a:t>© 2022 THE MITRE CORPORATION. ALL RIGHTS RESERVED. FOR INTERNAL USE ONLY.</a:t>
            </a:r>
          </a:p>
        </p:txBody>
      </p:sp>
      <p:pic>
        <p:nvPicPr>
          <p:cNvPr id="21" name="Picture 20" descr="MITRE Logo MITRE">
            <a:extLst>
              <a:ext uri="{FF2B5EF4-FFF2-40B4-BE49-F238E27FC236}">
                <a16:creationId xmlns:a16="http://schemas.microsoft.com/office/drawing/2014/main" id="{BD877EDB-D96C-42D0-B0FC-693A45EF5044}"/>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2454086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with Content">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B295A26-5C6D-EC41-9CCE-45E62FA8475E}"/>
              </a:ext>
            </a:extLst>
          </p:cNvPr>
          <p:cNvSpPr>
            <a:spLocks noGrp="1"/>
          </p:cNvSpPr>
          <p:nvPr>
            <p:ph type="sldNum" sz="quarter" idx="12"/>
          </p:nvPr>
        </p:nvSpPr>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3A306AFF-6AE6-2148-8EFD-0A0D75106073}"/>
              </a:ext>
            </a:extLst>
          </p:cNvPr>
          <p:cNvSpPr>
            <a:spLocks noGrp="1"/>
          </p:cNvSpPr>
          <p:nvPr>
            <p:ph type="title"/>
          </p:nvPr>
        </p:nvSpPr>
        <p:spPr/>
        <p:txBody>
          <a:bodyPr/>
          <a:lstStyle>
            <a:lvl1pPr>
              <a:defRPr sz="3200"/>
            </a:lvl1pPr>
          </a:lstStyle>
          <a:p>
            <a:r>
              <a:rPr lang="en-US"/>
              <a:t>Click to edit Master title style</a:t>
            </a:r>
            <a:endParaRPr lang="en-US" dirty="0"/>
          </a:p>
        </p:txBody>
      </p:sp>
      <p:sp>
        <p:nvSpPr>
          <p:cNvPr id="8" name="Picture Placeholder 7">
            <a:extLst>
              <a:ext uri="{FF2B5EF4-FFF2-40B4-BE49-F238E27FC236}">
                <a16:creationId xmlns:a16="http://schemas.microsoft.com/office/drawing/2014/main" id="{115A1935-EBF2-EE49-BBE2-D24AFDB53F6C}"/>
              </a:ext>
            </a:extLst>
          </p:cNvPr>
          <p:cNvSpPr>
            <a:spLocks noGrp="1"/>
          </p:cNvSpPr>
          <p:nvPr>
            <p:ph type="pic" sz="quarter" idx="13" hasCustomPrompt="1"/>
          </p:nvPr>
        </p:nvSpPr>
        <p:spPr>
          <a:xfrm>
            <a:off x="720189" y="1626770"/>
            <a:ext cx="2008235" cy="1798173"/>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13" name="Text Placeholder 12">
            <a:extLst>
              <a:ext uri="{FF2B5EF4-FFF2-40B4-BE49-F238E27FC236}">
                <a16:creationId xmlns:a16="http://schemas.microsoft.com/office/drawing/2014/main" id="{5934B615-5089-6946-81B9-FEB564842928}"/>
              </a:ext>
            </a:extLst>
          </p:cNvPr>
          <p:cNvSpPr>
            <a:spLocks noGrp="1"/>
          </p:cNvSpPr>
          <p:nvPr>
            <p:ph type="body" sz="quarter" idx="16"/>
          </p:nvPr>
        </p:nvSpPr>
        <p:spPr>
          <a:xfrm>
            <a:off x="429768" y="3596482"/>
            <a:ext cx="2560320" cy="548640"/>
          </a:xfrm>
          <a:prstGeom prst="rect">
            <a:avLst/>
          </a:prstGeom>
        </p:spPr>
        <p:txBody>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6" name="Text Placeholder 12">
            <a:extLst>
              <a:ext uri="{FF2B5EF4-FFF2-40B4-BE49-F238E27FC236}">
                <a16:creationId xmlns:a16="http://schemas.microsoft.com/office/drawing/2014/main" id="{9F16AD19-C929-F44A-BFE7-11AC7698C339}"/>
              </a:ext>
            </a:extLst>
          </p:cNvPr>
          <p:cNvSpPr>
            <a:spLocks noGrp="1"/>
          </p:cNvSpPr>
          <p:nvPr>
            <p:ph type="body" sz="quarter" idx="19"/>
          </p:nvPr>
        </p:nvSpPr>
        <p:spPr>
          <a:xfrm>
            <a:off x="429768" y="4229878"/>
            <a:ext cx="2560320" cy="1371600"/>
          </a:xfrm>
          <a:prstGeom prst="rect">
            <a:avLst/>
          </a:prstGeom>
        </p:spPr>
        <p:txBody>
          <a:bodyPr lIns="45720" rIns="45720" anchor="t"/>
          <a:lstStyle>
            <a:lvl1pPr marL="0" indent="0" algn="ctr">
              <a:buFontTx/>
              <a:buNone/>
              <a:defRPr sz="18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1" name="Picture Placeholder 7">
            <a:extLst>
              <a:ext uri="{FF2B5EF4-FFF2-40B4-BE49-F238E27FC236}">
                <a16:creationId xmlns:a16="http://schemas.microsoft.com/office/drawing/2014/main" id="{6663AFA1-4018-124B-B57A-CD0B7B430A48}"/>
              </a:ext>
            </a:extLst>
          </p:cNvPr>
          <p:cNvSpPr>
            <a:spLocks noGrp="1"/>
          </p:cNvSpPr>
          <p:nvPr>
            <p:ph type="pic" sz="quarter" idx="15" hasCustomPrompt="1"/>
          </p:nvPr>
        </p:nvSpPr>
        <p:spPr>
          <a:xfrm>
            <a:off x="3651897" y="1626770"/>
            <a:ext cx="2008235" cy="1798173"/>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22" name="Text Placeholder 12">
            <a:extLst>
              <a:ext uri="{FF2B5EF4-FFF2-40B4-BE49-F238E27FC236}">
                <a16:creationId xmlns:a16="http://schemas.microsoft.com/office/drawing/2014/main" id="{6393C021-5AC6-A94D-9BD1-0FA03E26F9A7}"/>
              </a:ext>
            </a:extLst>
          </p:cNvPr>
          <p:cNvSpPr>
            <a:spLocks noGrp="1"/>
          </p:cNvSpPr>
          <p:nvPr>
            <p:ph type="body" sz="quarter" idx="25"/>
          </p:nvPr>
        </p:nvSpPr>
        <p:spPr>
          <a:xfrm>
            <a:off x="3375855" y="3596482"/>
            <a:ext cx="2560320" cy="548640"/>
          </a:xfrm>
          <a:prstGeom prst="rect">
            <a:avLst/>
          </a:prstGeom>
        </p:spPr>
        <p:txBody>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23" name="Text Placeholder 12">
            <a:extLst>
              <a:ext uri="{FF2B5EF4-FFF2-40B4-BE49-F238E27FC236}">
                <a16:creationId xmlns:a16="http://schemas.microsoft.com/office/drawing/2014/main" id="{D0720727-9B0D-5244-88F9-072619D7816D}"/>
              </a:ext>
            </a:extLst>
          </p:cNvPr>
          <p:cNvSpPr>
            <a:spLocks noGrp="1"/>
          </p:cNvSpPr>
          <p:nvPr>
            <p:ph type="body" sz="quarter" idx="26"/>
          </p:nvPr>
        </p:nvSpPr>
        <p:spPr>
          <a:xfrm>
            <a:off x="3375855" y="4229878"/>
            <a:ext cx="2560320" cy="1371600"/>
          </a:xfrm>
          <a:prstGeom prst="rect">
            <a:avLst/>
          </a:prstGeom>
        </p:spPr>
        <p:txBody>
          <a:bodyPr lIns="45720" rIns="45720"/>
          <a:lstStyle>
            <a:lvl1pPr marL="0" indent="0" algn="ctr">
              <a:buFontTx/>
              <a:buNone/>
              <a:defRPr sz="18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0" name="Picture Placeholder 7">
            <a:extLst>
              <a:ext uri="{FF2B5EF4-FFF2-40B4-BE49-F238E27FC236}">
                <a16:creationId xmlns:a16="http://schemas.microsoft.com/office/drawing/2014/main" id="{79A67101-E2AC-154F-B4BD-7A37C1BAD188}"/>
              </a:ext>
            </a:extLst>
          </p:cNvPr>
          <p:cNvSpPr>
            <a:spLocks noGrp="1"/>
          </p:cNvSpPr>
          <p:nvPr>
            <p:ph type="pic" sz="quarter" idx="14" hasCustomPrompt="1"/>
          </p:nvPr>
        </p:nvSpPr>
        <p:spPr>
          <a:xfrm>
            <a:off x="6573773" y="1626770"/>
            <a:ext cx="2008235" cy="1798173"/>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20" name="Text Placeholder 12">
            <a:extLst>
              <a:ext uri="{FF2B5EF4-FFF2-40B4-BE49-F238E27FC236}">
                <a16:creationId xmlns:a16="http://schemas.microsoft.com/office/drawing/2014/main" id="{7D7C1A3A-3822-3442-AE4B-0662ED5193CB}"/>
              </a:ext>
            </a:extLst>
          </p:cNvPr>
          <p:cNvSpPr>
            <a:spLocks noGrp="1"/>
          </p:cNvSpPr>
          <p:nvPr>
            <p:ph type="body" sz="quarter" idx="23"/>
          </p:nvPr>
        </p:nvSpPr>
        <p:spPr>
          <a:xfrm>
            <a:off x="6297731" y="3596482"/>
            <a:ext cx="2560320" cy="548640"/>
          </a:xfrm>
          <a:prstGeom prst="rect">
            <a:avLst/>
          </a:prstGeom>
        </p:spPr>
        <p:txBody>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21" name="Text Placeholder 12">
            <a:extLst>
              <a:ext uri="{FF2B5EF4-FFF2-40B4-BE49-F238E27FC236}">
                <a16:creationId xmlns:a16="http://schemas.microsoft.com/office/drawing/2014/main" id="{2DF9D5B3-8D42-594B-AD95-232B56795171}"/>
              </a:ext>
            </a:extLst>
          </p:cNvPr>
          <p:cNvSpPr>
            <a:spLocks noGrp="1"/>
          </p:cNvSpPr>
          <p:nvPr>
            <p:ph type="body" sz="quarter" idx="24"/>
          </p:nvPr>
        </p:nvSpPr>
        <p:spPr>
          <a:xfrm>
            <a:off x="6297731" y="4229878"/>
            <a:ext cx="2560320" cy="1371600"/>
          </a:xfrm>
          <a:prstGeom prst="rect">
            <a:avLst/>
          </a:prstGeom>
        </p:spPr>
        <p:txBody>
          <a:bodyPr lIns="45720" rIns="45720"/>
          <a:lstStyle>
            <a:lvl1pPr marL="0" indent="0" algn="ctr">
              <a:buFontTx/>
              <a:buNone/>
              <a:defRPr sz="18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9" name="Picture Placeholder 7">
            <a:extLst>
              <a:ext uri="{FF2B5EF4-FFF2-40B4-BE49-F238E27FC236}">
                <a16:creationId xmlns:a16="http://schemas.microsoft.com/office/drawing/2014/main" id="{FE320B82-A8A9-8D41-B8D1-EC5AA4D74221}"/>
              </a:ext>
            </a:extLst>
          </p:cNvPr>
          <p:cNvSpPr>
            <a:spLocks noGrp="1"/>
          </p:cNvSpPr>
          <p:nvPr>
            <p:ph type="pic" sz="quarter" idx="22" hasCustomPrompt="1"/>
          </p:nvPr>
        </p:nvSpPr>
        <p:spPr>
          <a:xfrm>
            <a:off x="9488889" y="1626770"/>
            <a:ext cx="2008235" cy="1798173"/>
          </a:xfrm>
          <a:prstGeom prst="rect">
            <a:avLst/>
          </a:prstGeom>
          <a:solidFill>
            <a:schemeClr val="bg1">
              <a:lumMod val="95000"/>
            </a:schemeClr>
          </a:solidFill>
        </p:spPr>
        <p:txBody>
          <a:bodyPr>
            <a:noAutofit/>
          </a:bodyPr>
          <a:lstStyle>
            <a:lvl1pPr marL="0" indent="0" algn="ctr">
              <a:buFontTx/>
              <a:buNone/>
              <a:defRPr sz="1200" b="0"/>
            </a:lvl1pPr>
          </a:lstStyle>
          <a:p>
            <a:r>
              <a:rPr lang="en-US" dirty="0"/>
              <a:t>Drag photo to placeholder or click on icon to place photo from file.</a:t>
            </a:r>
          </a:p>
        </p:txBody>
      </p:sp>
      <p:sp>
        <p:nvSpPr>
          <p:cNvPr id="24" name="Text Placeholder 12">
            <a:extLst>
              <a:ext uri="{FF2B5EF4-FFF2-40B4-BE49-F238E27FC236}">
                <a16:creationId xmlns:a16="http://schemas.microsoft.com/office/drawing/2014/main" id="{3DE9EC15-6DC7-6846-B173-CAE4228B5DB2}"/>
              </a:ext>
            </a:extLst>
          </p:cNvPr>
          <p:cNvSpPr>
            <a:spLocks noGrp="1"/>
          </p:cNvSpPr>
          <p:nvPr>
            <p:ph type="body" sz="quarter" idx="27"/>
          </p:nvPr>
        </p:nvSpPr>
        <p:spPr>
          <a:xfrm>
            <a:off x="9212847" y="3596482"/>
            <a:ext cx="2560320" cy="548640"/>
          </a:xfrm>
          <a:prstGeom prst="rect">
            <a:avLst/>
          </a:prstGeom>
        </p:spPr>
        <p:txBody>
          <a:bodyPr/>
          <a:lstStyle>
            <a:lvl1pPr marL="0" indent="0" algn="ct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25" name="Text Placeholder 12">
            <a:extLst>
              <a:ext uri="{FF2B5EF4-FFF2-40B4-BE49-F238E27FC236}">
                <a16:creationId xmlns:a16="http://schemas.microsoft.com/office/drawing/2014/main" id="{8D698B45-9A6E-DE4A-8222-D973B7A7D920}"/>
              </a:ext>
            </a:extLst>
          </p:cNvPr>
          <p:cNvSpPr>
            <a:spLocks noGrp="1"/>
          </p:cNvSpPr>
          <p:nvPr>
            <p:ph type="body" sz="quarter" idx="28"/>
          </p:nvPr>
        </p:nvSpPr>
        <p:spPr>
          <a:xfrm>
            <a:off x="9212847" y="4229878"/>
            <a:ext cx="2560320" cy="1371600"/>
          </a:xfrm>
          <a:prstGeom prst="rect">
            <a:avLst/>
          </a:prstGeom>
        </p:spPr>
        <p:txBody>
          <a:bodyPr lIns="45720" rIns="45720"/>
          <a:lstStyle>
            <a:lvl1pPr marL="0" indent="0" algn="ctr">
              <a:buFontTx/>
              <a:buNone/>
              <a:defRPr sz="1800" b="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6" name="Footer Placeholder 5">
            <a:extLst>
              <a:ext uri="{FF2B5EF4-FFF2-40B4-BE49-F238E27FC236}">
                <a16:creationId xmlns:a16="http://schemas.microsoft.com/office/drawing/2014/main" id="{2398E721-2065-8640-9E19-F292A2EEF689}"/>
              </a:ext>
            </a:extLst>
          </p:cNvPr>
          <p:cNvSpPr>
            <a:spLocks noGrp="1"/>
          </p:cNvSpPr>
          <p:nvPr>
            <p:ph type="ftr" sz="quarter" idx="11"/>
          </p:nvPr>
        </p:nvSpPr>
        <p:spPr/>
        <p:txBody>
          <a:bodyPr/>
          <a:lstStyle/>
          <a:p>
            <a:r>
              <a:rPr lang="en-US" dirty="0"/>
              <a:t>© 2022 THE MITRE CORPORATION. ALL RIGHTS RESERVED. FOR INTERNAL USE ONLY.</a:t>
            </a:r>
          </a:p>
        </p:txBody>
      </p:sp>
      <p:pic>
        <p:nvPicPr>
          <p:cNvPr id="26" name="Picture 25" descr="MITRE Logo MITRE">
            <a:extLst>
              <a:ext uri="{FF2B5EF4-FFF2-40B4-BE49-F238E27FC236}">
                <a16:creationId xmlns:a16="http://schemas.microsoft.com/office/drawing/2014/main" id="{CEAA93C5-7111-4F77-A278-1B39B0FC4FD4}"/>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1618686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Media">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0919F081-4D90-43C0-ADCE-D5E8CCB407AB}"/>
              </a:ext>
            </a:extLst>
          </p:cNvPr>
          <p:cNvSpPr>
            <a:spLocks noGrp="1"/>
          </p:cNvSpPr>
          <p:nvPr>
            <p:ph sz="quarter" idx="15"/>
          </p:nvPr>
        </p:nvSpPr>
        <p:spPr>
          <a:xfrm>
            <a:off x="430213" y="1920875"/>
            <a:ext cx="11338560" cy="4023360"/>
          </a:xfrm>
        </p:spPr>
        <p:txBody>
          <a:bodyPr/>
          <a:lstStyle/>
          <a:p>
            <a:pPr lvl="0"/>
            <a:r>
              <a:rPr lang="en-US"/>
              <a:t>Click to edit Master text styles</a:t>
            </a:r>
          </a:p>
        </p:txBody>
      </p:sp>
      <p:sp>
        <p:nvSpPr>
          <p:cNvPr id="5" name="Slide Number Placeholder 4">
            <a:extLst>
              <a:ext uri="{FF2B5EF4-FFF2-40B4-BE49-F238E27FC236}">
                <a16:creationId xmlns:a16="http://schemas.microsoft.com/office/drawing/2014/main" id="{6CF24A46-05BF-A841-BC00-9302A006F5AB}"/>
              </a:ext>
            </a:extLst>
          </p:cNvPr>
          <p:cNvSpPr>
            <a:spLocks noGrp="1"/>
          </p:cNvSpPr>
          <p:nvPr>
            <p:ph type="sldNum" sz="quarter" idx="12"/>
          </p:nvPr>
        </p:nvSpPr>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A7C26610-DBD4-D344-A666-CFB7A808BD26}"/>
              </a:ext>
            </a:extLst>
          </p:cNvPr>
          <p:cNvSpPr>
            <a:spLocks noGrp="1"/>
          </p:cNvSpPr>
          <p:nvPr>
            <p:ph type="title"/>
          </p:nvPr>
        </p:nvSpPr>
        <p:spPr/>
        <p:txBody>
          <a:bodyPr/>
          <a:lstStyle>
            <a:lvl1pPr>
              <a:defRPr sz="3200"/>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0C262862-06CB-F44F-8EE1-F0B31A2F6203}"/>
              </a:ext>
            </a:extLst>
          </p:cNvPr>
          <p:cNvSpPr>
            <a:spLocks noGrp="1"/>
          </p:cNvSpPr>
          <p:nvPr>
            <p:ph type="body" sz="quarter" idx="13"/>
          </p:nvPr>
        </p:nvSpPr>
        <p:spPr>
          <a:xfrm>
            <a:off x="429768" y="1371603"/>
            <a:ext cx="11342735" cy="493713"/>
          </a:xfrm>
          <a:prstGeom prst="rect">
            <a:avLst/>
          </a:prstGeom>
        </p:spPr>
        <p:txBody>
          <a:bodyPr anchor="ctr"/>
          <a:lstStyle>
            <a:lvl1pPr marL="0" indent="0">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Footer Placeholder 3">
            <a:extLst>
              <a:ext uri="{FF2B5EF4-FFF2-40B4-BE49-F238E27FC236}">
                <a16:creationId xmlns:a16="http://schemas.microsoft.com/office/drawing/2014/main" id="{C1FC07AC-D491-464A-B738-B75BEA97BB12}"/>
              </a:ext>
            </a:extLst>
          </p:cNvPr>
          <p:cNvSpPr>
            <a:spLocks noGrp="1"/>
          </p:cNvSpPr>
          <p:nvPr>
            <p:ph type="ftr" sz="quarter" idx="11"/>
          </p:nvPr>
        </p:nvSpPr>
        <p:spPr/>
        <p:txBody>
          <a:bodyPr/>
          <a:lstStyle/>
          <a:p>
            <a:r>
              <a:rPr lang="en-US" dirty="0"/>
              <a:t>© 2022 THE MITRE CORPORATION. ALL RIGHTS RESERVED. FOR INTERNAL USE ONLY.</a:t>
            </a:r>
          </a:p>
        </p:txBody>
      </p:sp>
      <p:pic>
        <p:nvPicPr>
          <p:cNvPr id="9" name="Picture 8" descr="MITRE Logo MITRE">
            <a:extLst>
              <a:ext uri="{FF2B5EF4-FFF2-40B4-BE49-F238E27FC236}">
                <a16:creationId xmlns:a16="http://schemas.microsoft.com/office/drawing/2014/main" id="{28ADD787-583A-41A4-BBA8-ED5DEEEC93C1}"/>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28739646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Left with Media">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FC8FA03-DDDE-497C-A242-7B9A2C102EFB}"/>
              </a:ext>
            </a:extLst>
          </p:cNvPr>
          <p:cNvSpPr>
            <a:spLocks noGrp="1"/>
          </p:cNvSpPr>
          <p:nvPr>
            <p:ph sz="quarter" idx="16"/>
          </p:nvPr>
        </p:nvSpPr>
        <p:spPr>
          <a:xfrm>
            <a:off x="6134100" y="0"/>
            <a:ext cx="6057900" cy="6858000"/>
          </a:xfrm>
        </p:spPr>
        <p:txBody>
          <a:bodyPr/>
          <a:lstStyle/>
          <a:p>
            <a:pPr lvl="0"/>
            <a:r>
              <a:rPr lang="en-US"/>
              <a:t>Click to edit Master text styles</a:t>
            </a:r>
          </a:p>
        </p:txBody>
      </p:sp>
      <p:sp>
        <p:nvSpPr>
          <p:cNvPr id="7" name="Slide Number Placeholder 6">
            <a:extLst>
              <a:ext uri="{FF2B5EF4-FFF2-40B4-BE49-F238E27FC236}">
                <a16:creationId xmlns:a16="http://schemas.microsoft.com/office/drawing/2014/main" id="{8842C41C-34E8-584A-9E38-7D484F8D3C71}"/>
              </a:ext>
            </a:extLst>
          </p:cNvPr>
          <p:cNvSpPr>
            <a:spLocks noGrp="1"/>
          </p:cNvSpPr>
          <p:nvPr>
            <p:ph type="sldNum" sz="quarter" idx="12"/>
          </p:nvPr>
        </p:nvSpPr>
        <p:spPr/>
        <p:txBody>
          <a:bodyPr/>
          <a:lstStyle/>
          <a:p>
            <a:fld id="{BECF63ED-5365-0347-943C-46237B9951C9}" type="slidenum">
              <a:rPr lang="en-US" smtClean="0"/>
              <a:t>‹#›</a:t>
            </a:fld>
            <a:endParaRPr lang="en-US" dirty="0"/>
          </a:p>
        </p:txBody>
      </p:sp>
      <p:sp>
        <p:nvSpPr>
          <p:cNvPr id="2" name="Title 1">
            <a:extLst>
              <a:ext uri="{FF2B5EF4-FFF2-40B4-BE49-F238E27FC236}">
                <a16:creationId xmlns:a16="http://schemas.microsoft.com/office/drawing/2014/main" id="{79EAD82A-7C42-3240-B76E-866CBD271C1A}"/>
              </a:ext>
            </a:extLst>
          </p:cNvPr>
          <p:cNvSpPr>
            <a:spLocks noGrp="1"/>
          </p:cNvSpPr>
          <p:nvPr>
            <p:ph type="title"/>
          </p:nvPr>
        </p:nvSpPr>
        <p:spPr>
          <a:xfrm>
            <a:off x="426720" y="365763"/>
            <a:ext cx="5486400" cy="914401"/>
          </a:xfrm>
        </p:spPr>
        <p:txBody>
          <a:bodyPr anchor="b"/>
          <a:lstStyle>
            <a:lvl1pPr>
              <a:defRPr sz="3200"/>
            </a:lvl1p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B26D1765-314D-D44C-9CDF-CB6E7878529B}"/>
              </a:ext>
            </a:extLst>
          </p:cNvPr>
          <p:cNvSpPr>
            <a:spLocks noGrp="1"/>
          </p:cNvSpPr>
          <p:nvPr>
            <p:ph type="body" sz="quarter" idx="14"/>
          </p:nvPr>
        </p:nvSpPr>
        <p:spPr>
          <a:xfrm>
            <a:off x="426720" y="1463041"/>
            <a:ext cx="5486400" cy="914400"/>
          </a:xfrm>
          <a:prstGeom prst="rect">
            <a:avLst/>
          </a:prstGeom>
        </p:spPr>
        <p:txBody>
          <a:bodyPr/>
          <a:lstStyle>
            <a:lvl1pPr marL="0" indent="0">
              <a:buFontTx/>
              <a:buNone/>
              <a:defRPr sz="2000" b="1" i="0" baseline="0">
                <a:latin typeface="+mj-lt"/>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2" name="Text Placeholder 11">
            <a:extLst>
              <a:ext uri="{FF2B5EF4-FFF2-40B4-BE49-F238E27FC236}">
                <a16:creationId xmlns:a16="http://schemas.microsoft.com/office/drawing/2014/main" id="{BF566A9E-3756-1344-8736-0BE04C434348}"/>
              </a:ext>
            </a:extLst>
          </p:cNvPr>
          <p:cNvSpPr>
            <a:spLocks noGrp="1"/>
          </p:cNvSpPr>
          <p:nvPr>
            <p:ph type="body" sz="quarter" idx="15"/>
          </p:nvPr>
        </p:nvSpPr>
        <p:spPr>
          <a:xfrm>
            <a:off x="426720" y="2514600"/>
            <a:ext cx="5486400" cy="3200400"/>
          </a:xfrm>
          <a:prstGeom prst="rect">
            <a:avLst/>
          </a:prstGeom>
        </p:spPr>
        <p:txBody>
          <a:bodyPr/>
          <a:lstStyle>
            <a:lvl1pPr>
              <a:defRPr sz="20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037E905-3A2F-7A47-B6B2-2C14131A1838}"/>
              </a:ext>
            </a:extLst>
          </p:cNvPr>
          <p:cNvSpPr>
            <a:spLocks noGrp="1"/>
          </p:cNvSpPr>
          <p:nvPr>
            <p:ph type="ftr" sz="quarter" idx="11"/>
          </p:nvPr>
        </p:nvSpPr>
        <p:spPr>
          <a:xfrm>
            <a:off x="1450848" y="6324600"/>
            <a:ext cx="4474733" cy="365125"/>
          </a:xfrm>
        </p:spPr>
        <p:txBody>
          <a:bodyPr/>
          <a:lstStyle>
            <a:lvl1pPr algn="l">
              <a:defRPr/>
            </a:lvl1pPr>
          </a:lstStyle>
          <a:p>
            <a:pPr algn="l"/>
            <a:r>
              <a:rPr lang="en-US" dirty="0"/>
              <a:t>© 2022 THE MITRE CORPORATION. ALL RIGHTS RESERVED. FOR INTERNAL USE ONLY.</a:t>
            </a:r>
          </a:p>
        </p:txBody>
      </p:sp>
      <p:pic>
        <p:nvPicPr>
          <p:cNvPr id="9" name="Picture 8" descr="MITRE Logo MITRE">
            <a:extLst>
              <a:ext uri="{FF2B5EF4-FFF2-40B4-BE49-F238E27FC236}">
                <a16:creationId xmlns:a16="http://schemas.microsoft.com/office/drawing/2014/main" id="{324D358A-1E19-4CD6-B31D-E8ADBA4EA717}"/>
              </a:ext>
            </a:extLst>
          </p:cNvPr>
          <p:cNvPicPr>
            <a:picLocks noChangeAspect="1"/>
          </p:cNvPicPr>
          <p:nvPr userDrawn="1"/>
        </p:nvPicPr>
        <p:blipFill>
          <a:blip r:embed="rId2"/>
          <a:stretch>
            <a:fillRect/>
          </a:stretch>
        </p:blipFill>
        <p:spPr>
          <a:xfrm>
            <a:off x="429768" y="6327648"/>
            <a:ext cx="711749" cy="274320"/>
          </a:xfrm>
          <a:prstGeom prst="rect">
            <a:avLst/>
          </a:prstGeom>
        </p:spPr>
      </p:pic>
    </p:spTree>
    <p:extLst>
      <p:ext uri="{BB962C8B-B14F-4D97-AF65-F5344CB8AC3E}">
        <p14:creationId xmlns:p14="http://schemas.microsoft.com/office/powerpoint/2010/main" val="309630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B9F58-ECFA-2F01-B6F9-F594372357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17460A-B676-503F-F6E2-7F512C5EF7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0B08B1-11F7-F5C4-18DC-FBFFD3089EE2}"/>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5" name="Footer Placeholder 4">
            <a:extLst>
              <a:ext uri="{FF2B5EF4-FFF2-40B4-BE49-F238E27FC236}">
                <a16:creationId xmlns:a16="http://schemas.microsoft.com/office/drawing/2014/main" id="{10E22ABF-3518-A087-7955-10E068A084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34B777-FAF8-B680-9997-116A65F3E008}"/>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19366205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Slide Contact Info">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A5583B77-0D77-A34E-8283-81275F3E9415}"/>
              </a:ext>
            </a:extLst>
          </p:cNvPr>
          <p:cNvSpPr>
            <a:spLocks noGrp="1"/>
          </p:cNvSpPr>
          <p:nvPr>
            <p:ph type="body" sz="quarter" idx="18" hasCustomPrompt="1"/>
          </p:nvPr>
        </p:nvSpPr>
        <p:spPr>
          <a:xfrm>
            <a:off x="1097280" y="2971800"/>
            <a:ext cx="7071360" cy="548640"/>
          </a:xfrm>
          <a:prstGeom prst="rect">
            <a:avLst/>
          </a:prstGeom>
        </p:spPr>
        <p:txBody>
          <a:bodyPr anchor="ctr"/>
          <a:lstStyle>
            <a:lvl1pPr>
              <a:buFontTx/>
              <a:buNone/>
              <a:defRPr/>
            </a:lvl1pPr>
          </a:lstStyle>
          <a:p>
            <a:pPr lvl="0"/>
            <a:r>
              <a:rPr lang="en-US" dirty="0"/>
              <a:t>Name</a:t>
            </a:r>
          </a:p>
        </p:txBody>
      </p:sp>
      <p:sp>
        <p:nvSpPr>
          <p:cNvPr id="17" name="Text Placeholder 2">
            <a:extLst>
              <a:ext uri="{FF2B5EF4-FFF2-40B4-BE49-F238E27FC236}">
                <a16:creationId xmlns:a16="http://schemas.microsoft.com/office/drawing/2014/main" id="{8CF98308-AFBC-E14C-A180-1231217F1E6E}"/>
              </a:ext>
            </a:extLst>
          </p:cNvPr>
          <p:cNvSpPr>
            <a:spLocks noGrp="1"/>
          </p:cNvSpPr>
          <p:nvPr>
            <p:ph type="body" sz="quarter" idx="14" hasCustomPrompt="1"/>
          </p:nvPr>
        </p:nvSpPr>
        <p:spPr>
          <a:xfrm>
            <a:off x="1097280" y="3593030"/>
            <a:ext cx="7071360" cy="548640"/>
          </a:xfrm>
          <a:prstGeom prst="rect">
            <a:avLst/>
          </a:prstGeom>
        </p:spPr>
        <p:txBody>
          <a:bodyPr anchor="ctr"/>
          <a:lstStyle>
            <a:lvl1pPr>
              <a:buFontTx/>
              <a:buNone/>
              <a:defRPr/>
            </a:lvl1pPr>
          </a:lstStyle>
          <a:p>
            <a:pPr lvl="0"/>
            <a:r>
              <a:rPr lang="en-US" dirty="0" err="1"/>
              <a:t>email@mitre.org</a:t>
            </a:r>
            <a:endParaRPr lang="en-US" dirty="0"/>
          </a:p>
        </p:txBody>
      </p:sp>
      <p:sp>
        <p:nvSpPr>
          <p:cNvPr id="19" name="Text Placeholder 2">
            <a:extLst>
              <a:ext uri="{FF2B5EF4-FFF2-40B4-BE49-F238E27FC236}">
                <a16:creationId xmlns:a16="http://schemas.microsoft.com/office/drawing/2014/main" id="{C2210306-A808-2E4A-B31D-FFC4F65B2EF7}"/>
              </a:ext>
            </a:extLst>
          </p:cNvPr>
          <p:cNvSpPr>
            <a:spLocks noGrp="1"/>
          </p:cNvSpPr>
          <p:nvPr>
            <p:ph type="body" sz="quarter" idx="16" hasCustomPrompt="1"/>
          </p:nvPr>
        </p:nvSpPr>
        <p:spPr>
          <a:xfrm>
            <a:off x="1097280" y="4214260"/>
            <a:ext cx="7071360" cy="548640"/>
          </a:xfrm>
          <a:prstGeom prst="rect">
            <a:avLst/>
          </a:prstGeom>
        </p:spPr>
        <p:txBody>
          <a:bodyPr anchor="ctr"/>
          <a:lstStyle>
            <a:lvl1pPr>
              <a:buFontTx/>
              <a:buNone/>
              <a:defRPr/>
            </a:lvl1pPr>
          </a:lstStyle>
          <a:p>
            <a:pPr lvl="0"/>
            <a:r>
              <a:rPr lang="en-US" dirty="0"/>
              <a:t>@</a:t>
            </a:r>
            <a:r>
              <a:rPr lang="en-US" dirty="0" err="1"/>
              <a:t>TwitterHandle</a:t>
            </a:r>
            <a:endParaRPr lang="en-US" dirty="0"/>
          </a:p>
        </p:txBody>
      </p:sp>
      <p:sp>
        <p:nvSpPr>
          <p:cNvPr id="18" name="Text Placeholder 2">
            <a:extLst>
              <a:ext uri="{FF2B5EF4-FFF2-40B4-BE49-F238E27FC236}">
                <a16:creationId xmlns:a16="http://schemas.microsoft.com/office/drawing/2014/main" id="{D717D3CB-D2D4-6A49-BA33-1E044F035217}"/>
              </a:ext>
            </a:extLst>
          </p:cNvPr>
          <p:cNvSpPr>
            <a:spLocks noGrp="1"/>
          </p:cNvSpPr>
          <p:nvPr>
            <p:ph type="body" sz="quarter" idx="15" hasCustomPrompt="1"/>
          </p:nvPr>
        </p:nvSpPr>
        <p:spPr>
          <a:xfrm>
            <a:off x="1097280" y="4835491"/>
            <a:ext cx="7071360" cy="548640"/>
          </a:xfrm>
          <a:prstGeom prst="rect">
            <a:avLst/>
          </a:prstGeom>
        </p:spPr>
        <p:txBody>
          <a:bodyPr anchor="ctr"/>
          <a:lstStyle>
            <a:lvl1pPr>
              <a:buFontTx/>
              <a:buNone/>
              <a:defRPr/>
            </a:lvl1pPr>
          </a:lstStyle>
          <a:p>
            <a:pPr lvl="0"/>
            <a:r>
              <a:rPr lang="en-US" dirty="0" err="1"/>
              <a:t>linkedin.com</a:t>
            </a:r>
            <a:r>
              <a:rPr lang="en-US" dirty="0"/>
              <a:t>/in/</a:t>
            </a:r>
            <a:r>
              <a:rPr lang="en-US" dirty="0" err="1"/>
              <a:t>firstnamelastname</a:t>
            </a:r>
            <a:endParaRPr lang="en-US" dirty="0"/>
          </a:p>
        </p:txBody>
      </p:sp>
      <p:sp>
        <p:nvSpPr>
          <p:cNvPr id="5" name="Footer Placeholder 4">
            <a:extLst>
              <a:ext uri="{FF2B5EF4-FFF2-40B4-BE49-F238E27FC236}">
                <a16:creationId xmlns:a16="http://schemas.microsoft.com/office/drawing/2014/main" id="{5A03D159-FA7E-7946-A2E3-C277F421E076}"/>
              </a:ext>
            </a:extLst>
          </p:cNvPr>
          <p:cNvSpPr>
            <a:spLocks noGrp="1"/>
          </p:cNvSpPr>
          <p:nvPr>
            <p:ph type="ftr" sz="quarter" idx="11"/>
          </p:nvPr>
        </p:nvSpPr>
        <p:spPr>
          <a:xfrm>
            <a:off x="1687368" y="6400800"/>
            <a:ext cx="8817264" cy="182880"/>
          </a:xfrm>
        </p:spPr>
        <p:txBody>
          <a:bodyPr/>
          <a:lstStyle/>
          <a:p>
            <a:r>
              <a:rPr lang="en-US" dirty="0"/>
              <a:t>© 2022 THE MITRE CORPORATION. ALL RIGHTS RESERVED. FOR INTERNAL USE ONLY.</a:t>
            </a:r>
          </a:p>
        </p:txBody>
      </p:sp>
      <p:pic>
        <p:nvPicPr>
          <p:cNvPr id="10" name="Picture 9" descr="MITRE Logo MITRE Solving Problems For A Safer World">
            <a:extLst>
              <a:ext uri="{FF2B5EF4-FFF2-40B4-BE49-F238E27FC236}">
                <a16:creationId xmlns:a16="http://schemas.microsoft.com/office/drawing/2014/main" id="{D23C0A56-A953-468F-9E5F-EDC4FC2B8857}"/>
              </a:ext>
              <a:ext uri="{C183D7F6-B498-43B3-948B-1728B52AA6E4}">
                <adec:decorative xmlns:adec="http://schemas.microsoft.com/office/drawing/2017/decorative" val="0"/>
              </a:ext>
            </a:extLst>
          </p:cNvPr>
          <p:cNvPicPr>
            <a:picLocks noChangeAspect="1"/>
          </p:cNvPicPr>
          <p:nvPr userDrawn="1"/>
        </p:nvPicPr>
        <p:blipFill>
          <a:blip r:embed="rId2"/>
          <a:stretch/>
        </p:blipFill>
        <p:spPr>
          <a:xfrm>
            <a:off x="8984537" y="5880067"/>
            <a:ext cx="2764612" cy="274320"/>
          </a:xfrm>
          <a:prstGeom prst="rect">
            <a:avLst/>
          </a:prstGeom>
        </p:spPr>
      </p:pic>
      <p:pic>
        <p:nvPicPr>
          <p:cNvPr id="13" name="Picture 12" descr="Linkedin Logo, icon">
            <a:extLst>
              <a:ext uri="{FF2B5EF4-FFF2-40B4-BE49-F238E27FC236}">
                <a16:creationId xmlns:a16="http://schemas.microsoft.com/office/drawing/2014/main" id="{FC95A8AC-CCAE-4A4A-8478-7FEF6A955DAA}"/>
              </a:ext>
            </a:extLst>
          </p:cNvPr>
          <p:cNvPicPr>
            <a:picLocks noChangeAspect="1"/>
          </p:cNvPicPr>
          <p:nvPr userDrawn="1"/>
        </p:nvPicPr>
        <p:blipFill>
          <a:blip r:embed="rId3"/>
          <a:stretch>
            <a:fillRect/>
          </a:stretch>
        </p:blipFill>
        <p:spPr>
          <a:xfrm>
            <a:off x="457200" y="4926931"/>
            <a:ext cx="537633" cy="457200"/>
          </a:xfrm>
          <a:prstGeom prst="rect">
            <a:avLst/>
          </a:prstGeom>
        </p:spPr>
      </p:pic>
      <p:pic>
        <p:nvPicPr>
          <p:cNvPr id="20" name="Picture 19" descr="Twitter Logo, Icon">
            <a:extLst>
              <a:ext uri="{FF2B5EF4-FFF2-40B4-BE49-F238E27FC236}">
                <a16:creationId xmlns:a16="http://schemas.microsoft.com/office/drawing/2014/main" id="{587230FE-80E5-4954-8A18-405DEC9CEFDE}"/>
              </a:ext>
            </a:extLst>
          </p:cNvPr>
          <p:cNvPicPr>
            <a:picLocks noChangeAspect="1"/>
          </p:cNvPicPr>
          <p:nvPr userDrawn="1"/>
        </p:nvPicPr>
        <p:blipFill>
          <a:blip r:embed="rId4"/>
          <a:stretch>
            <a:fillRect/>
          </a:stretch>
        </p:blipFill>
        <p:spPr>
          <a:xfrm>
            <a:off x="305223" y="4145280"/>
            <a:ext cx="731520" cy="731520"/>
          </a:xfrm>
          <a:prstGeom prst="rect">
            <a:avLst/>
          </a:prstGeom>
        </p:spPr>
      </p:pic>
    </p:spTree>
    <p:extLst>
      <p:ext uri="{BB962C8B-B14F-4D97-AF65-F5344CB8AC3E}">
        <p14:creationId xmlns:p14="http://schemas.microsoft.com/office/powerpoint/2010/main" val="3575606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9AEBA-9AD0-7DFA-5B52-041ED25C96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83A111-FED7-EBB6-26B4-9ADF04B317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AB3E1A-289E-BFC6-E481-12C9A0483CFA}"/>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5" name="Footer Placeholder 4">
            <a:extLst>
              <a:ext uri="{FF2B5EF4-FFF2-40B4-BE49-F238E27FC236}">
                <a16:creationId xmlns:a16="http://schemas.microsoft.com/office/drawing/2014/main" id="{A47FC260-35E4-6652-299D-F6AB09CB54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345B07-BEB3-8328-EDDD-79CE3DC31341}"/>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12362724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26D96-F28B-7FDE-7A75-A959507DAF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54CD2-BB80-8436-423D-D133665C69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80F6A1-E062-4A3A-F673-97D40750EA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A29957-75C1-F79A-0AB8-3008B4303BE9}"/>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6" name="Footer Placeholder 5">
            <a:extLst>
              <a:ext uri="{FF2B5EF4-FFF2-40B4-BE49-F238E27FC236}">
                <a16:creationId xmlns:a16="http://schemas.microsoft.com/office/drawing/2014/main" id="{153346B3-05C2-C862-C270-3A9511675D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A4D9AF-D04E-83FC-7DB7-F573C4707414}"/>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56232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47701-C4AC-7978-17BC-F6A00C0332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04E0BD-34AB-EBDC-59A5-FE0F55D4E5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DF7D2C-F792-1B9E-565B-77D29D34C3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1BA938-D7E4-45E6-1BBA-C2B672C0C7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26D9F0-50C4-9D53-D890-4E575622F5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D0E578-CD65-8D9A-B760-DC9F4BD8259A}"/>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8" name="Footer Placeholder 7">
            <a:extLst>
              <a:ext uri="{FF2B5EF4-FFF2-40B4-BE49-F238E27FC236}">
                <a16:creationId xmlns:a16="http://schemas.microsoft.com/office/drawing/2014/main" id="{5FECEB9D-A723-EC44-46EF-0D74AEDE50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D5FEFC-3D00-1F4E-2B0C-EFACDAFE1C94}"/>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1709481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B229F-1B45-199B-B07D-1281659971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7A1E90-C118-5EB0-BC72-2839E1599994}"/>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4" name="Footer Placeholder 3">
            <a:extLst>
              <a:ext uri="{FF2B5EF4-FFF2-40B4-BE49-F238E27FC236}">
                <a16:creationId xmlns:a16="http://schemas.microsoft.com/office/drawing/2014/main" id="{B509B7B1-140E-DA09-3F96-C1CB43A1F7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EECB77-F097-56A3-3FC2-AA362EEB8226}"/>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866923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EB9E41-C1D3-CA18-8F4E-DA73C52FE0D1}"/>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3" name="Footer Placeholder 2">
            <a:extLst>
              <a:ext uri="{FF2B5EF4-FFF2-40B4-BE49-F238E27FC236}">
                <a16:creationId xmlns:a16="http://schemas.microsoft.com/office/drawing/2014/main" id="{E74C0BB3-64BB-4168-0F19-B276A7C0ED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0B2288-6C5B-EF88-9F64-BE66A54EC771}"/>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3520534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98F71-2063-A2BC-A5DB-D0E5DE661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961C06-2F06-F480-DCEF-096261483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355F8E4-A761-FD1E-9B6C-151631F6F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2FE6CB-3F28-C385-5EFE-E2E06B49C69B}"/>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6" name="Footer Placeholder 5">
            <a:extLst>
              <a:ext uri="{FF2B5EF4-FFF2-40B4-BE49-F238E27FC236}">
                <a16:creationId xmlns:a16="http://schemas.microsoft.com/office/drawing/2014/main" id="{6C3EF6C4-FEA1-F766-904E-3382AF7150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F54C42-81EE-AB34-79D2-CDED550C7DCD}"/>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1260842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AA135-ECD7-0127-BC52-32F08FFDD7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259EB5-6457-2FE4-E611-B52048761E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BB5E35F-E98F-AC04-FA59-05DB021F0B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D90BCB-84E9-F686-35B2-2F41E1E5FFD7}"/>
              </a:ext>
            </a:extLst>
          </p:cNvPr>
          <p:cNvSpPr>
            <a:spLocks noGrp="1"/>
          </p:cNvSpPr>
          <p:nvPr>
            <p:ph type="dt" sz="half" idx="10"/>
          </p:nvPr>
        </p:nvSpPr>
        <p:spPr/>
        <p:txBody>
          <a:bodyPr/>
          <a:lstStyle/>
          <a:p>
            <a:fld id="{E5AB6701-D14D-4862-8E38-A4F00FE75313}" type="datetimeFigureOut">
              <a:rPr lang="en-US" smtClean="0"/>
              <a:t>9/17/2025</a:t>
            </a:fld>
            <a:endParaRPr lang="en-US"/>
          </a:p>
        </p:txBody>
      </p:sp>
      <p:sp>
        <p:nvSpPr>
          <p:cNvPr id="6" name="Footer Placeholder 5">
            <a:extLst>
              <a:ext uri="{FF2B5EF4-FFF2-40B4-BE49-F238E27FC236}">
                <a16:creationId xmlns:a16="http://schemas.microsoft.com/office/drawing/2014/main" id="{FA2D2AE8-8888-9C7D-98A8-20C24A84F1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66EF15-50FF-23FF-3929-FB44F9DBA3D8}"/>
              </a:ext>
            </a:extLst>
          </p:cNvPr>
          <p:cNvSpPr>
            <a:spLocks noGrp="1"/>
          </p:cNvSpPr>
          <p:nvPr>
            <p:ph type="sldNum" sz="quarter" idx="12"/>
          </p:nvPr>
        </p:nvSpPr>
        <p:spPr/>
        <p:txBody>
          <a:bodyPr/>
          <a:lstStyle/>
          <a:p>
            <a:fld id="{9CCD7E7C-FB82-49D5-8CDA-427D4BE59A83}" type="slidenum">
              <a:rPr lang="en-US" smtClean="0"/>
              <a:t>‹#›</a:t>
            </a:fld>
            <a:endParaRPr lang="en-US"/>
          </a:p>
        </p:txBody>
      </p:sp>
    </p:spTree>
    <p:extLst>
      <p:ext uri="{BB962C8B-B14F-4D97-AF65-F5344CB8AC3E}">
        <p14:creationId xmlns:p14="http://schemas.microsoft.com/office/powerpoint/2010/main" val="442028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86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636A1E-214B-EBA9-7C03-DF7B356338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AF5DFE-FFAC-CEF4-1DB8-6B640811E7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8D7290-CA4E-447D-0B2A-76CABA7D5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AB6701-D14D-4862-8E38-A4F00FE75313}" type="datetimeFigureOut">
              <a:rPr lang="en-US" smtClean="0"/>
              <a:t>9/17/2025</a:t>
            </a:fld>
            <a:endParaRPr lang="en-US"/>
          </a:p>
        </p:txBody>
      </p:sp>
      <p:sp>
        <p:nvSpPr>
          <p:cNvPr id="5" name="Footer Placeholder 4">
            <a:extLst>
              <a:ext uri="{FF2B5EF4-FFF2-40B4-BE49-F238E27FC236}">
                <a16:creationId xmlns:a16="http://schemas.microsoft.com/office/drawing/2014/main" id="{13C82FC0-4D97-3604-2A87-70F14DB4ED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3546C9-0B91-C0B9-BBDE-682D30B3E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CD7E7C-FB82-49D5-8CDA-427D4BE59A83}" type="slidenum">
              <a:rPr lang="en-US" smtClean="0"/>
              <a:t>‹#›</a:t>
            </a:fld>
            <a:endParaRPr lang="en-US"/>
          </a:p>
        </p:txBody>
      </p:sp>
    </p:spTree>
    <p:extLst>
      <p:ext uri="{BB962C8B-B14F-4D97-AF65-F5344CB8AC3E}">
        <p14:creationId xmlns:p14="http://schemas.microsoft.com/office/powerpoint/2010/main" val="18177445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8D7E923-D905-8B4E-8992-45E91023FA5F}"/>
              </a:ext>
            </a:extLst>
          </p:cNvPr>
          <p:cNvSpPr>
            <a:spLocks noGrp="1"/>
          </p:cNvSpPr>
          <p:nvPr>
            <p:ph type="sldNum" sz="quarter" idx="4"/>
          </p:nvPr>
        </p:nvSpPr>
        <p:spPr>
          <a:xfrm>
            <a:off x="11157529" y="6400800"/>
            <a:ext cx="620891" cy="182880"/>
          </a:xfrm>
          <a:prstGeom prst="rect">
            <a:avLst/>
          </a:prstGeom>
        </p:spPr>
        <p:txBody>
          <a:bodyPr vert="horz" lIns="0" tIns="0" rIns="0" bIns="0" rtlCol="0" anchor="ctr">
            <a:noAutofit/>
          </a:bodyPr>
          <a:lstStyle>
            <a:lvl1pPr algn="r">
              <a:defRPr sz="800">
                <a:solidFill>
                  <a:schemeClr val="tx1"/>
                </a:solidFill>
              </a:defRPr>
            </a:lvl1pPr>
          </a:lstStyle>
          <a:p>
            <a:fld id="{BECF63ED-5365-0347-943C-46237B9951C9}" type="slidenum">
              <a:rPr lang="en-US" smtClean="0"/>
              <a:pPr/>
              <a:t>‹#›</a:t>
            </a:fld>
            <a:endParaRPr lang="en-US" dirty="0"/>
          </a:p>
        </p:txBody>
      </p:sp>
      <p:sp>
        <p:nvSpPr>
          <p:cNvPr id="2" name="Title Placeholder 1">
            <a:extLst>
              <a:ext uri="{FF2B5EF4-FFF2-40B4-BE49-F238E27FC236}">
                <a16:creationId xmlns:a16="http://schemas.microsoft.com/office/drawing/2014/main" id="{A1B5A2CC-40DE-704F-AD8E-AE00A98F1B1C}"/>
              </a:ext>
            </a:extLst>
          </p:cNvPr>
          <p:cNvSpPr>
            <a:spLocks noGrp="1"/>
          </p:cNvSpPr>
          <p:nvPr>
            <p:ph type="title"/>
          </p:nvPr>
        </p:nvSpPr>
        <p:spPr>
          <a:xfrm>
            <a:off x="426720" y="365760"/>
            <a:ext cx="11338560" cy="54864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5" name="Footer Placeholder 4">
            <a:extLst>
              <a:ext uri="{FF2B5EF4-FFF2-40B4-BE49-F238E27FC236}">
                <a16:creationId xmlns:a16="http://schemas.microsoft.com/office/drawing/2014/main" id="{1EBE48C3-0F6C-DE42-BCD7-E58E059CAE8C}"/>
              </a:ext>
            </a:extLst>
          </p:cNvPr>
          <p:cNvSpPr>
            <a:spLocks noGrp="1"/>
          </p:cNvSpPr>
          <p:nvPr>
            <p:ph type="ftr" sz="quarter" idx="3"/>
          </p:nvPr>
        </p:nvSpPr>
        <p:spPr>
          <a:xfrm>
            <a:off x="1687368" y="6400800"/>
            <a:ext cx="8817264" cy="182880"/>
          </a:xfrm>
          <a:prstGeom prst="rect">
            <a:avLst/>
          </a:prstGeom>
        </p:spPr>
        <p:txBody>
          <a:bodyPr vert="horz" lIns="0" tIns="0" rIns="0" bIns="0" rtlCol="0" anchor="ctr">
            <a:noAutofit/>
          </a:bodyPr>
          <a:lstStyle>
            <a:lvl1pPr algn="ctr">
              <a:defRPr sz="800" cap="all" baseline="0">
                <a:solidFill>
                  <a:schemeClr val="tx1"/>
                </a:solidFill>
              </a:defRPr>
            </a:lvl1pPr>
          </a:lstStyle>
          <a:p>
            <a:r>
              <a:rPr lang="en-US" dirty="0"/>
              <a:t>© 2023 THE MITRE CORPORATION. ALL RIGHTS RESERVED. FOR INTERNAL USE ONLY.</a:t>
            </a:r>
          </a:p>
        </p:txBody>
      </p:sp>
      <p:sp>
        <p:nvSpPr>
          <p:cNvPr id="4" name="Text Placeholder 3">
            <a:extLst>
              <a:ext uri="{FF2B5EF4-FFF2-40B4-BE49-F238E27FC236}">
                <a16:creationId xmlns:a16="http://schemas.microsoft.com/office/drawing/2014/main" id="{D0C7A4B0-99F8-2B4A-9FCE-DFD4168F921C}"/>
              </a:ext>
            </a:extLst>
          </p:cNvPr>
          <p:cNvSpPr>
            <a:spLocks noGrp="1"/>
          </p:cNvSpPr>
          <p:nvPr>
            <p:ph type="body" idx="1"/>
          </p:nvPr>
        </p:nvSpPr>
        <p:spPr>
          <a:xfrm>
            <a:off x="429768" y="1371600"/>
            <a:ext cx="11338560" cy="457200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417369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Lst>
  <p:hf hdr="0" dt="0"/>
  <p:txStyles>
    <p:titleStyle>
      <a:lvl1pPr algn="l" defTabSz="914400" rtl="0" eaLnBrk="1" latinLnBrk="0" hangingPunct="1">
        <a:lnSpc>
          <a:spcPct val="90000"/>
        </a:lnSpc>
        <a:spcBef>
          <a:spcPct val="0"/>
        </a:spcBef>
        <a:buNone/>
        <a:defRPr lang="en-US" sz="3200" b="1" i="0" kern="1200" cap="none" baseline="0" dirty="0">
          <a:solidFill>
            <a:schemeClr val="tx2"/>
          </a:solidFill>
          <a:latin typeface="+mn-lt"/>
          <a:ea typeface="+mj-ea"/>
          <a:cs typeface="Arial Narrow" charset="0"/>
        </a:defRPr>
      </a:lvl1pPr>
    </p:titleStyle>
    <p:bodyStyle>
      <a:lvl1pPr marL="223838" indent="-223838" algn="l" defTabSz="914400" rtl="0" eaLnBrk="1" latinLnBrk="0" hangingPunct="1">
        <a:lnSpc>
          <a:spcPct val="100000"/>
        </a:lnSpc>
        <a:spcBef>
          <a:spcPts val="1000"/>
        </a:spcBef>
        <a:spcAft>
          <a:spcPts val="0"/>
        </a:spcAft>
        <a:buFont typeface="Wingdings" panose="05000000000000000000" pitchFamily="2" charset="2"/>
        <a:buChar char="§"/>
        <a:defRPr lang="en-US" sz="2400" b="0" i="0" kern="1200" cap="none" baseline="0" dirty="0">
          <a:solidFill>
            <a:schemeClr val="tx2"/>
          </a:solidFill>
          <a:latin typeface="+mn-lt"/>
          <a:ea typeface="+mn-ea"/>
          <a:cs typeface="Arial Narrow" charset="0"/>
        </a:defRPr>
      </a:lvl1pPr>
      <a:lvl2pPr marL="466725" indent="-242888" algn="l" defTabSz="914400" rtl="0" eaLnBrk="1" latinLnBrk="0" hangingPunct="1">
        <a:lnSpc>
          <a:spcPct val="100000"/>
        </a:lnSpc>
        <a:spcBef>
          <a:spcPts val="1000"/>
        </a:spcBef>
        <a:spcAft>
          <a:spcPts val="0"/>
        </a:spcAft>
        <a:buFont typeface="Wingdings" panose="05000000000000000000" pitchFamily="2" charset="2"/>
        <a:buChar char="§"/>
        <a:defRPr lang="en-US" sz="2000" b="0" i="0" kern="1200" baseline="0" dirty="0">
          <a:solidFill>
            <a:schemeClr val="tx2"/>
          </a:solidFill>
          <a:latin typeface="+mn-lt"/>
          <a:ea typeface="+mn-ea"/>
          <a:cs typeface="Arial Narrow" charset="0"/>
        </a:defRPr>
      </a:lvl2pPr>
      <a:lvl3pPr marL="690563" indent="-230188" algn="l" defTabSz="914400" rtl="0" eaLnBrk="1" latinLnBrk="0" hangingPunct="1">
        <a:lnSpc>
          <a:spcPct val="100000"/>
        </a:lnSpc>
        <a:spcBef>
          <a:spcPts val="1000"/>
        </a:spcBef>
        <a:spcAft>
          <a:spcPts val="0"/>
        </a:spcAft>
        <a:buFont typeface="Wingdings" pitchFamily="2" charset="2"/>
        <a:buChar char="§"/>
        <a:tabLst/>
        <a:defRPr lang="en-US" sz="1800" b="0" i="0" kern="1200" baseline="0" dirty="0">
          <a:solidFill>
            <a:schemeClr val="tx2"/>
          </a:solidFill>
          <a:latin typeface="+mn-lt"/>
          <a:ea typeface="+mn-ea"/>
          <a:cs typeface="Arial Narrow" charset="0"/>
        </a:defRPr>
      </a:lvl3pPr>
      <a:lvl4pPr marL="914400" indent="-230188" algn="l" defTabSz="914400" rtl="0" eaLnBrk="1" latinLnBrk="0" hangingPunct="1">
        <a:lnSpc>
          <a:spcPct val="100000"/>
        </a:lnSpc>
        <a:spcBef>
          <a:spcPts val="1000"/>
        </a:spcBef>
        <a:spcAft>
          <a:spcPts val="0"/>
        </a:spcAft>
        <a:buFont typeface="Wingdings" pitchFamily="2" charset="2"/>
        <a:buChar char="§"/>
        <a:tabLst/>
        <a:defRPr lang="en-US" sz="1600" b="0" i="0" kern="1200" baseline="0" dirty="0">
          <a:solidFill>
            <a:schemeClr val="tx2"/>
          </a:solidFill>
          <a:latin typeface="+mn-lt"/>
          <a:ea typeface="+mn-ea"/>
          <a:cs typeface="Arial Narrow" charset="0"/>
        </a:defRPr>
      </a:lvl4pPr>
      <a:lvl5pPr marL="1138238" indent="-228600" algn="l" defTabSz="914400" rtl="0" eaLnBrk="1" latinLnBrk="0" hangingPunct="1">
        <a:lnSpc>
          <a:spcPct val="100000"/>
        </a:lnSpc>
        <a:spcBef>
          <a:spcPts val="1000"/>
        </a:spcBef>
        <a:spcAft>
          <a:spcPts val="0"/>
        </a:spcAft>
        <a:buFont typeface="Wingdings" pitchFamily="2" charset="2"/>
        <a:buChar char="§"/>
        <a:tabLst/>
        <a:defRPr lang="en-US" sz="1400" b="0" i="0" kern="1200" baseline="0" dirty="0">
          <a:solidFill>
            <a:schemeClr val="tx2"/>
          </a:solidFill>
          <a:latin typeface="+mn-lt"/>
          <a:ea typeface="+mn-ea"/>
          <a:cs typeface="Arial Narrow"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Wingdings" pitchFamily="2" charset="2"/>
        <a:buChar char="§"/>
        <a:defRPr sz="1800" kern="1200">
          <a:solidFill>
            <a:schemeClr val="tx2"/>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
          <p15:clr>
            <a:srgbClr val="F26B43"/>
          </p15:clr>
        </p15:guide>
        <p15:guide id="2" pos="3864">
          <p15:clr>
            <a:srgbClr val="F26B43"/>
          </p15:clr>
        </p15:guide>
        <p15:guide id="3" pos="7416">
          <p15:clr>
            <a:srgbClr val="F26B43"/>
          </p15:clr>
        </p15:guide>
        <p15:guide id="4" pos="264">
          <p15:clr>
            <a:srgbClr val="F26B43"/>
          </p15:clr>
        </p15:guide>
        <p15:guide id="5" orient="horz" pos="4104">
          <p15:clr>
            <a:srgbClr val="F26B43"/>
          </p15:clr>
        </p15:guide>
        <p15:guide id="6" orient="horz" pos="3888">
          <p15:clr>
            <a:srgbClr val="F26B43"/>
          </p15:clr>
        </p15:guide>
        <p15:guide id="7" orient="horz" pos="4200">
          <p15:clr>
            <a:srgbClr val="F26B43"/>
          </p15:clr>
        </p15:guide>
        <p15:guide id="8" orient="horz" pos="2160">
          <p15:clr>
            <a:srgbClr val="F26B43"/>
          </p15:clr>
        </p15:guide>
        <p15:guide id="9" orient="horz" pos="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faa.gov/noisepolicyreview/summary-of-comment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F1F8F-B136-0C29-3B20-9995CA181B35}"/>
              </a:ext>
            </a:extLst>
          </p:cNvPr>
          <p:cNvSpPr>
            <a:spLocks noGrp="1"/>
          </p:cNvSpPr>
          <p:nvPr>
            <p:ph type="ctrTitle"/>
          </p:nvPr>
        </p:nvSpPr>
        <p:spPr>
          <a:xfrm>
            <a:off x="1524000" y="645285"/>
            <a:ext cx="9144000" cy="2387600"/>
          </a:xfrm>
        </p:spPr>
        <p:txBody>
          <a:bodyPr>
            <a:noAutofit/>
          </a:bodyPr>
          <a:lstStyle/>
          <a:p>
            <a:pPr algn="l"/>
            <a:br>
              <a:rPr lang="en-US" dirty="0"/>
            </a:br>
            <a:br>
              <a:rPr lang="en-US" dirty="0"/>
            </a:br>
            <a:r>
              <a:rPr lang="en-US" sz="4400" dirty="0">
                <a:solidFill>
                  <a:schemeClr val="bg1"/>
                </a:solidFill>
              </a:rPr>
              <a:t>Massport Community Advisory Committee (MCAC) - General Committee Meeting </a:t>
            </a:r>
          </a:p>
        </p:txBody>
      </p:sp>
      <p:sp>
        <p:nvSpPr>
          <p:cNvPr id="3" name="Subtitle 2">
            <a:extLst>
              <a:ext uri="{FF2B5EF4-FFF2-40B4-BE49-F238E27FC236}">
                <a16:creationId xmlns:a16="http://schemas.microsoft.com/office/drawing/2014/main" id="{FEE8D903-5E9C-D150-28DF-F4C60034E8A5}"/>
              </a:ext>
            </a:extLst>
          </p:cNvPr>
          <p:cNvSpPr>
            <a:spLocks noGrp="1"/>
          </p:cNvSpPr>
          <p:nvPr>
            <p:ph type="subTitle" idx="1"/>
          </p:nvPr>
        </p:nvSpPr>
        <p:spPr/>
        <p:txBody>
          <a:bodyPr>
            <a:normAutofit lnSpcReduction="10000"/>
          </a:bodyPr>
          <a:lstStyle/>
          <a:p>
            <a:pPr algn="l"/>
            <a:r>
              <a:rPr lang="en-US" dirty="0">
                <a:solidFill>
                  <a:schemeClr val="bg1"/>
                </a:solidFill>
              </a:rPr>
              <a:t>Presented to: MCAC General Committee</a:t>
            </a:r>
          </a:p>
          <a:p>
            <a:pPr algn="l"/>
            <a:r>
              <a:rPr lang="en-US" dirty="0">
                <a:solidFill>
                  <a:schemeClr val="bg1"/>
                </a:solidFill>
              </a:rPr>
              <a:t>Date: September 18, 2025</a:t>
            </a:r>
          </a:p>
          <a:p>
            <a:pPr algn="l"/>
            <a:r>
              <a:rPr lang="en-US" dirty="0">
                <a:solidFill>
                  <a:schemeClr val="bg1"/>
                </a:solidFill>
              </a:rPr>
              <a:t>Elisabeth Smeda, Deputy Regional Administrator (A), FAA New England Region</a:t>
            </a:r>
          </a:p>
        </p:txBody>
      </p:sp>
    </p:spTree>
    <p:extLst>
      <p:ext uri="{BB962C8B-B14F-4D97-AF65-F5344CB8AC3E}">
        <p14:creationId xmlns:p14="http://schemas.microsoft.com/office/powerpoint/2010/main" val="363246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07C4B-B834-1F97-1A01-B6EF21C3FB14}"/>
              </a:ext>
            </a:extLst>
          </p:cNvPr>
          <p:cNvSpPr>
            <a:spLocks noGrp="1"/>
          </p:cNvSpPr>
          <p:nvPr>
            <p:ph type="title"/>
          </p:nvPr>
        </p:nvSpPr>
        <p:spPr/>
        <p:txBody>
          <a:bodyPr/>
          <a:lstStyle/>
          <a:p>
            <a:r>
              <a:rPr lang="en-US" b="1" u="sng" dirty="0">
                <a:solidFill>
                  <a:schemeClr val="bg1"/>
                </a:solidFill>
              </a:rPr>
              <a:t>Agenda</a:t>
            </a:r>
          </a:p>
        </p:txBody>
      </p:sp>
      <p:sp>
        <p:nvSpPr>
          <p:cNvPr id="3" name="Content Placeholder 2">
            <a:extLst>
              <a:ext uri="{FF2B5EF4-FFF2-40B4-BE49-F238E27FC236}">
                <a16:creationId xmlns:a16="http://schemas.microsoft.com/office/drawing/2014/main" id="{F8B46743-91DF-562F-23C8-11DC85546ABF}"/>
              </a:ext>
            </a:extLst>
          </p:cNvPr>
          <p:cNvSpPr>
            <a:spLocks noGrp="1"/>
          </p:cNvSpPr>
          <p:nvPr>
            <p:ph idx="1"/>
          </p:nvPr>
        </p:nvSpPr>
        <p:spPr>
          <a:xfrm>
            <a:off x="764048" y="1855445"/>
            <a:ext cx="10515600" cy="4351338"/>
          </a:xfrm>
        </p:spPr>
        <p:txBody>
          <a:bodyPr>
            <a:normAutofit/>
          </a:bodyPr>
          <a:lstStyle/>
          <a:p>
            <a:r>
              <a:rPr lang="en-US" dirty="0">
                <a:solidFill>
                  <a:schemeClr val="bg1"/>
                </a:solidFill>
              </a:rPr>
              <a:t>Block 1 &amp; 2</a:t>
            </a:r>
          </a:p>
          <a:p>
            <a:endParaRPr lang="en-US" dirty="0">
              <a:solidFill>
                <a:schemeClr val="bg1"/>
              </a:solidFill>
            </a:endParaRPr>
          </a:p>
          <a:p>
            <a:r>
              <a:rPr lang="en-US" dirty="0">
                <a:solidFill>
                  <a:schemeClr val="bg1"/>
                </a:solidFill>
              </a:rPr>
              <a:t>Aviation Noise Advisory Committee Status</a:t>
            </a:r>
          </a:p>
          <a:p>
            <a:endParaRPr lang="en-US" dirty="0">
              <a:solidFill>
                <a:schemeClr val="bg1"/>
              </a:solidFill>
            </a:endParaRPr>
          </a:p>
          <a:p>
            <a:r>
              <a:rPr lang="en-US" dirty="0">
                <a:solidFill>
                  <a:schemeClr val="bg1"/>
                </a:solidFill>
              </a:rPr>
              <a:t>Noise Policy Review Status and </a:t>
            </a:r>
          </a:p>
          <a:p>
            <a:endParaRPr lang="en-US" dirty="0">
              <a:solidFill>
                <a:schemeClr val="bg1"/>
              </a:solidFill>
            </a:endParaRPr>
          </a:p>
          <a:p>
            <a:r>
              <a:rPr lang="en-US" dirty="0">
                <a:solidFill>
                  <a:schemeClr val="bg1"/>
                </a:solidFill>
              </a:rPr>
              <a:t>RNP 33L Utilization </a:t>
            </a:r>
          </a:p>
        </p:txBody>
      </p:sp>
    </p:spTree>
    <p:extLst>
      <p:ext uri="{BB962C8B-B14F-4D97-AF65-F5344CB8AC3E}">
        <p14:creationId xmlns:p14="http://schemas.microsoft.com/office/powerpoint/2010/main" val="3216181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4325B50-9997-D41E-012C-D5F2B901B7B2}"/>
              </a:ext>
            </a:extLst>
          </p:cNvPr>
          <p:cNvSpPr/>
          <p:nvPr/>
        </p:nvSpPr>
        <p:spPr>
          <a:xfrm>
            <a:off x="0" y="0"/>
            <a:ext cx="12192000" cy="10253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D5CE14-296A-AD98-2D8D-AD2F0D9FFDA7}"/>
              </a:ext>
            </a:extLst>
          </p:cNvPr>
          <p:cNvSpPr>
            <a:spLocks noGrp="1"/>
          </p:cNvSpPr>
          <p:nvPr>
            <p:ph type="title"/>
          </p:nvPr>
        </p:nvSpPr>
        <p:spPr>
          <a:xfrm>
            <a:off x="101874" y="-73905"/>
            <a:ext cx="10515600" cy="1325563"/>
          </a:xfrm>
        </p:spPr>
        <p:txBody>
          <a:bodyPr>
            <a:normAutofit/>
          </a:bodyPr>
          <a:lstStyle/>
          <a:p>
            <a:r>
              <a:rPr lang="en-US" sz="5400" b="1" dirty="0">
                <a:solidFill>
                  <a:schemeClr val="accent1">
                    <a:lumMod val="50000"/>
                  </a:schemeClr>
                </a:solidFill>
              </a:rPr>
              <a:t>FAA Status Update – 9/18/2025</a:t>
            </a:r>
          </a:p>
        </p:txBody>
      </p:sp>
      <p:sp>
        <p:nvSpPr>
          <p:cNvPr id="3" name="Content Placeholder 2">
            <a:extLst>
              <a:ext uri="{FF2B5EF4-FFF2-40B4-BE49-F238E27FC236}">
                <a16:creationId xmlns:a16="http://schemas.microsoft.com/office/drawing/2014/main" id="{508E702A-A48B-A0E9-76CF-DC591FECFE62}"/>
              </a:ext>
            </a:extLst>
          </p:cNvPr>
          <p:cNvSpPr>
            <a:spLocks noGrp="1"/>
          </p:cNvSpPr>
          <p:nvPr>
            <p:ph idx="1"/>
          </p:nvPr>
        </p:nvSpPr>
        <p:spPr>
          <a:xfrm>
            <a:off x="399713" y="789204"/>
            <a:ext cx="10515600" cy="5982299"/>
          </a:xfrm>
        </p:spPr>
        <p:txBody>
          <a:bodyPr>
            <a:noAutofit/>
          </a:bodyPr>
          <a:lstStyle/>
          <a:p>
            <a:pPr marL="914400" lvl="2">
              <a:spcBef>
                <a:spcPts val="0"/>
              </a:spcBef>
            </a:pPr>
            <a:endParaRPr lang="en-US" sz="2800" dirty="0">
              <a:solidFill>
                <a:schemeClr val="bg1"/>
              </a:solidFill>
              <a:ea typeface="Calibri" panose="020F0502020204030204" pitchFamily="34" charset="0"/>
            </a:endParaRPr>
          </a:p>
          <a:p>
            <a:pPr marL="0" marR="0" indent="0">
              <a:spcBef>
                <a:spcPts val="0"/>
              </a:spcBef>
              <a:spcAft>
                <a:spcPts val="0"/>
              </a:spcAft>
              <a:buNone/>
            </a:pPr>
            <a:r>
              <a:rPr lang="en-US" u="sng" dirty="0">
                <a:solidFill>
                  <a:schemeClr val="bg1"/>
                </a:solidFill>
                <a:effectLst/>
                <a:ea typeface="Calibri" panose="020F0502020204030204" pitchFamily="34" charset="0"/>
              </a:rPr>
              <a:t>Block 1</a:t>
            </a:r>
            <a:r>
              <a:rPr lang="en-US" dirty="0">
                <a:solidFill>
                  <a:schemeClr val="bg1"/>
                </a:solidFill>
                <a:effectLst/>
                <a:ea typeface="Calibri" panose="020F0502020204030204" pitchFamily="34" charset="0"/>
              </a:rPr>
              <a:t>--Complete</a:t>
            </a:r>
          </a:p>
          <a:p>
            <a:pPr marL="0" marR="0" indent="0">
              <a:spcBef>
                <a:spcPts val="0"/>
              </a:spcBef>
              <a:spcAft>
                <a:spcPts val="0"/>
              </a:spcAft>
              <a:buNone/>
            </a:pPr>
            <a:endParaRPr lang="en-US" dirty="0">
              <a:solidFill>
                <a:schemeClr val="bg1"/>
              </a:solidFill>
              <a:effectLst/>
              <a:ea typeface="Calibri" panose="020F0502020204030204" pitchFamily="34" charset="0"/>
            </a:endParaRPr>
          </a:p>
          <a:p>
            <a:pPr marL="0" marR="0" indent="0">
              <a:spcBef>
                <a:spcPts val="0"/>
              </a:spcBef>
              <a:spcAft>
                <a:spcPts val="0"/>
              </a:spcAft>
              <a:buNone/>
            </a:pPr>
            <a:r>
              <a:rPr lang="en-US" u="sng" dirty="0">
                <a:solidFill>
                  <a:schemeClr val="bg1"/>
                </a:solidFill>
                <a:effectLst/>
                <a:ea typeface="Calibri" panose="020F0502020204030204" pitchFamily="34" charset="0"/>
              </a:rPr>
              <a:t>Block 2</a:t>
            </a:r>
          </a:p>
          <a:p>
            <a:pPr algn="l"/>
            <a:r>
              <a:rPr lang="en-US" dirty="0">
                <a:solidFill>
                  <a:schemeClr val="bg1"/>
                </a:solidFill>
              </a:rPr>
              <a:t>Runway 22 L/R RNAV SID</a:t>
            </a:r>
            <a:r>
              <a:rPr lang="en-US" b="1" i="0" dirty="0">
                <a:solidFill>
                  <a:schemeClr val="bg1"/>
                </a:solidFill>
                <a:effectLst/>
                <a:latin typeface="Source Sans Pro ExtraLight" panose="020B0303030403020204" pitchFamily="34" charset="0"/>
                <a:ea typeface="Source Sans Pro ExtraLight" panose="020B0303030403020204" pitchFamily="34" charset="0"/>
              </a:rPr>
              <a:t>:  </a:t>
            </a:r>
          </a:p>
          <a:p>
            <a:pPr lvl="1"/>
            <a:r>
              <a:rPr lang="en-US" sz="2000" b="1" dirty="0">
                <a:solidFill>
                  <a:schemeClr val="bg1"/>
                </a:solidFill>
                <a:latin typeface="Source Sans Pro ExtraLight" panose="020B0303030403020204" pitchFamily="34" charset="0"/>
                <a:ea typeface="Source Sans Pro ExtraLight" panose="020B0303030403020204" pitchFamily="34" charset="0"/>
              </a:rPr>
              <a:t>New departure procedure modifies existing RNAV straight-in departure (SID) from runway 22L/R with speed restrictions enabling aircraft departing from BOS an earlier turn to East, resulting in shifting flight paths north and away from Hull. </a:t>
            </a:r>
          </a:p>
          <a:p>
            <a:pPr lvl="1"/>
            <a:r>
              <a:rPr lang="en-US" sz="2000" b="1" dirty="0">
                <a:solidFill>
                  <a:schemeClr val="bg1"/>
                </a:solidFill>
                <a:latin typeface="Source Sans Pro ExtraLight" panose="020B0303030403020204" pitchFamily="34" charset="0"/>
                <a:ea typeface="Source Sans Pro ExtraLight" panose="020B0303030403020204" pitchFamily="34" charset="0"/>
              </a:rPr>
              <a:t>Published Nov 30, 2023 (complete)</a:t>
            </a:r>
          </a:p>
          <a:p>
            <a:pPr algn="l"/>
            <a:r>
              <a:rPr lang="en-US" dirty="0">
                <a:solidFill>
                  <a:schemeClr val="bg1"/>
                </a:solidFill>
              </a:rPr>
              <a:t>Runway 22L RNAV approach:  </a:t>
            </a:r>
          </a:p>
          <a:p>
            <a:pPr lvl="1"/>
            <a:r>
              <a:rPr lang="en-US" sz="2000" b="1" dirty="0">
                <a:solidFill>
                  <a:schemeClr val="bg1"/>
                </a:solidFill>
                <a:latin typeface="Source Sans Pro ExtraLight" panose="020B0303030403020204" pitchFamily="34" charset="0"/>
                <a:ea typeface="Source Sans Pro ExtraLight" panose="020B0303030403020204" pitchFamily="34" charset="0"/>
              </a:rPr>
              <a:t>This approach crosses the Nahant Causeway from the East to join a 4-mile final to Runway 22L.  Testing was completed to collect accurate data regarding noise complaints, weather, runway usage and radar flight tracks affected by this approach. Noise measurements and report findings were collected by MIT and provided to MCAC for review.</a:t>
            </a:r>
          </a:p>
          <a:p>
            <a:pPr lvl="1"/>
            <a:r>
              <a:rPr lang="en-US" sz="2000" b="1" dirty="0">
                <a:solidFill>
                  <a:schemeClr val="bg1"/>
                </a:solidFill>
                <a:latin typeface="Source Sans Pro ExtraLight" panose="020B0303030403020204" pitchFamily="34" charset="0"/>
                <a:ea typeface="Source Sans Pro ExtraLight" panose="020B0303030403020204" pitchFamily="34" charset="0"/>
              </a:rPr>
              <a:t>Published Nov 30, 2023 (complete)</a:t>
            </a:r>
          </a:p>
          <a:p>
            <a:pPr algn="l"/>
            <a:endParaRPr lang="en-US" b="1" dirty="0">
              <a:solidFill>
                <a:schemeClr val="bg1"/>
              </a:solidFill>
            </a:endParaRPr>
          </a:p>
          <a:p>
            <a:pPr lvl="1">
              <a:spcBef>
                <a:spcPts val="0"/>
              </a:spcBef>
            </a:pPr>
            <a:endParaRPr lang="en-US" sz="2800" b="0" i="0" dirty="0">
              <a:effectLst/>
            </a:endParaRPr>
          </a:p>
          <a:p>
            <a:pPr marL="0" indent="0">
              <a:spcBef>
                <a:spcPts val="0"/>
              </a:spcBef>
              <a:buNone/>
            </a:pPr>
            <a:endParaRPr lang="en-US" b="0" i="0" dirty="0">
              <a:solidFill>
                <a:srgbClr val="000000"/>
              </a:solidFill>
              <a:effectLst/>
            </a:endParaRPr>
          </a:p>
          <a:p>
            <a:pPr marL="685800" lvl="2" indent="0">
              <a:spcBef>
                <a:spcPts val="0"/>
              </a:spcBef>
              <a:buNone/>
            </a:pPr>
            <a:endParaRPr lang="en-US" sz="2800" dirty="0">
              <a:solidFill>
                <a:srgbClr val="000000"/>
              </a:solidFill>
              <a:ea typeface="Calibri" panose="020F0502020204030204" pitchFamily="34" charset="0"/>
            </a:endParaRPr>
          </a:p>
        </p:txBody>
      </p:sp>
    </p:spTree>
    <p:extLst>
      <p:ext uri="{BB962C8B-B14F-4D97-AF65-F5344CB8AC3E}">
        <p14:creationId xmlns:p14="http://schemas.microsoft.com/office/powerpoint/2010/main" val="2398621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EFB5D-4BDF-83EB-2C14-72769D7BD06C}"/>
              </a:ext>
            </a:extLst>
          </p:cNvPr>
          <p:cNvSpPr>
            <a:spLocks noGrp="1"/>
          </p:cNvSpPr>
          <p:nvPr>
            <p:ph type="title"/>
          </p:nvPr>
        </p:nvSpPr>
        <p:spPr/>
        <p:txBody>
          <a:bodyPr>
            <a:normAutofit fontScale="90000"/>
          </a:bodyPr>
          <a:lstStyle/>
          <a:p>
            <a:r>
              <a:rPr lang="en-US" dirty="0">
                <a:solidFill>
                  <a:schemeClr val="bg1"/>
                </a:solidFill>
                <a:ea typeface="Calibri" panose="020F0502020204030204" pitchFamily="34" charset="0"/>
              </a:rPr>
              <a:t>Aircraft Noise Advisory Committee (ANAC) Status </a:t>
            </a:r>
            <a:br>
              <a:rPr lang="en-US" dirty="0">
                <a:solidFill>
                  <a:schemeClr val="bg1"/>
                </a:solidFill>
                <a:ea typeface="Calibri" panose="020F0502020204030204" pitchFamily="34" charset="0"/>
              </a:rPr>
            </a:br>
            <a:endParaRPr lang="en-US" dirty="0">
              <a:solidFill>
                <a:schemeClr val="bg1"/>
              </a:solidFill>
            </a:endParaRPr>
          </a:p>
        </p:txBody>
      </p:sp>
      <p:sp>
        <p:nvSpPr>
          <p:cNvPr id="3" name="Content Placeholder 2">
            <a:extLst>
              <a:ext uri="{FF2B5EF4-FFF2-40B4-BE49-F238E27FC236}">
                <a16:creationId xmlns:a16="http://schemas.microsoft.com/office/drawing/2014/main" id="{E2DBD5A3-09D5-49DA-540C-3B6B15DD4AE2}"/>
              </a:ext>
            </a:extLst>
          </p:cNvPr>
          <p:cNvSpPr>
            <a:spLocks noGrp="1"/>
          </p:cNvSpPr>
          <p:nvPr>
            <p:ph idx="1"/>
          </p:nvPr>
        </p:nvSpPr>
        <p:spPr>
          <a:xfrm>
            <a:off x="520074" y="1196871"/>
            <a:ext cx="11151851" cy="5067254"/>
          </a:xfrm>
        </p:spPr>
        <p:txBody>
          <a:bodyPr>
            <a:normAutofit/>
          </a:bodyPr>
          <a:lstStyle/>
          <a:p>
            <a:pPr marL="914400" lvl="2">
              <a:spcBef>
                <a:spcPts val="0"/>
              </a:spcBef>
            </a:pPr>
            <a:endParaRPr lang="en-US" sz="3000" dirty="0">
              <a:solidFill>
                <a:schemeClr val="bg1"/>
              </a:solidFill>
            </a:endParaRPr>
          </a:p>
          <a:p>
            <a:pPr marL="914400" lvl="2">
              <a:spcBef>
                <a:spcPts val="0"/>
              </a:spcBef>
            </a:pPr>
            <a:r>
              <a:rPr lang="en-US" sz="2400" dirty="0">
                <a:solidFill>
                  <a:schemeClr val="bg1"/>
                </a:solidFill>
              </a:rPr>
              <a:t>The Aircraft Noise Advisory Committee (ANAC) charter was amended on June 9, 2025, and will expire on January 14, 2027.</a:t>
            </a:r>
          </a:p>
          <a:p>
            <a:pPr marL="914400" lvl="2">
              <a:spcBef>
                <a:spcPts val="0"/>
              </a:spcBef>
            </a:pPr>
            <a:endParaRPr lang="en-US" sz="2400" dirty="0">
              <a:solidFill>
                <a:schemeClr val="bg1"/>
              </a:solidFill>
            </a:endParaRPr>
          </a:p>
          <a:p>
            <a:pPr marL="914400" lvl="2">
              <a:spcBef>
                <a:spcPts val="0"/>
              </a:spcBef>
            </a:pPr>
            <a:r>
              <a:rPr lang="en-US" sz="2400" dirty="0">
                <a:solidFill>
                  <a:schemeClr val="bg1"/>
                </a:solidFill>
              </a:rPr>
              <a:t>FAA will issue a </a:t>
            </a:r>
            <a:r>
              <a:rPr lang="en-US" sz="2400" i="1" dirty="0">
                <a:solidFill>
                  <a:schemeClr val="bg1"/>
                </a:solidFill>
              </a:rPr>
              <a:t>Federal Register </a:t>
            </a:r>
            <a:r>
              <a:rPr lang="en-US" sz="2400" dirty="0">
                <a:solidFill>
                  <a:schemeClr val="bg1"/>
                </a:solidFill>
              </a:rPr>
              <a:t>Notice soliciting members for the committee. The committee will have no more than 24 members representing engine manufacturers, air carriers, airport owners or operators, aircraft manufacturers, advanced air mobility manufacturers or operators, institutions of higher education, and representatives of airport-adjacent communities from geographically diverse regions.</a:t>
            </a:r>
          </a:p>
          <a:p>
            <a:pPr marL="914400" lvl="2">
              <a:spcBef>
                <a:spcPts val="0"/>
              </a:spcBef>
            </a:pPr>
            <a:endParaRPr lang="en-US" sz="2400" dirty="0">
              <a:solidFill>
                <a:schemeClr val="bg1"/>
              </a:solidFill>
            </a:endParaRPr>
          </a:p>
          <a:p>
            <a:pPr marL="914400" lvl="2">
              <a:spcBef>
                <a:spcPts val="0"/>
              </a:spcBef>
            </a:pPr>
            <a:r>
              <a:rPr lang="en-US" sz="2400" dirty="0">
                <a:solidFill>
                  <a:schemeClr val="bg1"/>
                </a:solidFill>
              </a:rPr>
              <a:t>FAA encourages individuals that are interested in membership on ANAC to respond to the solicitation notice once it is published. </a:t>
            </a:r>
          </a:p>
        </p:txBody>
      </p:sp>
    </p:spTree>
    <p:extLst>
      <p:ext uri="{BB962C8B-B14F-4D97-AF65-F5344CB8AC3E}">
        <p14:creationId xmlns:p14="http://schemas.microsoft.com/office/powerpoint/2010/main" val="2638313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5841A-BE25-AC29-CAF7-FF4AA76A499D}"/>
              </a:ext>
            </a:extLst>
          </p:cNvPr>
          <p:cNvSpPr>
            <a:spLocks noGrp="1"/>
          </p:cNvSpPr>
          <p:nvPr>
            <p:ph type="title"/>
          </p:nvPr>
        </p:nvSpPr>
        <p:spPr/>
        <p:txBody>
          <a:bodyPr/>
          <a:lstStyle/>
          <a:p>
            <a:r>
              <a:rPr lang="en-US" dirty="0">
                <a:solidFill>
                  <a:schemeClr val="bg1"/>
                </a:solidFill>
              </a:rPr>
              <a:t>Noise Policy Review (NRP)</a:t>
            </a:r>
          </a:p>
        </p:txBody>
      </p:sp>
      <p:sp>
        <p:nvSpPr>
          <p:cNvPr id="3" name="Content Placeholder 2">
            <a:extLst>
              <a:ext uri="{FF2B5EF4-FFF2-40B4-BE49-F238E27FC236}">
                <a16:creationId xmlns:a16="http://schemas.microsoft.com/office/drawing/2014/main" id="{3B4CB7D4-B646-1DD9-A2C1-80A29AEB4973}"/>
              </a:ext>
            </a:extLst>
          </p:cNvPr>
          <p:cNvSpPr>
            <a:spLocks noGrp="1"/>
          </p:cNvSpPr>
          <p:nvPr>
            <p:ph idx="1"/>
          </p:nvPr>
        </p:nvSpPr>
        <p:spPr/>
        <p:txBody>
          <a:bodyPr/>
          <a:lstStyle/>
          <a:p>
            <a:r>
              <a:rPr lang="en-US" dirty="0">
                <a:solidFill>
                  <a:schemeClr val="bg1"/>
                </a:solidFill>
              </a:rPr>
              <a:t>Link on FAA website for a comment summary of overarching themes, feedback, and recommendations during public comment period: </a:t>
            </a:r>
            <a:r>
              <a:rPr lang="en-US" dirty="0">
                <a:solidFill>
                  <a:schemeClr val="bg1"/>
                </a:solidFill>
                <a:hlinkClick r:id="rId2">
                  <a:extLst>
                    <a:ext uri="{A12FA001-AC4F-418D-AE19-62706E023703}">
                      <ahyp:hlinkClr xmlns:ahyp="http://schemas.microsoft.com/office/drawing/2018/hyperlinkcolor" val="tx"/>
                    </a:ext>
                  </a:extLst>
                </a:hlinkClick>
              </a:rPr>
              <a:t>www.faa.gov/noisepolicyreview/summary-of-comments</a:t>
            </a:r>
            <a:endParaRPr lang="en-US" dirty="0">
              <a:solidFill>
                <a:schemeClr val="bg1"/>
              </a:solidFill>
            </a:endParaRPr>
          </a:p>
          <a:p>
            <a:endParaRPr lang="en-US" dirty="0">
              <a:solidFill>
                <a:schemeClr val="bg1"/>
              </a:solidFill>
            </a:endParaRPr>
          </a:p>
          <a:p>
            <a:r>
              <a:rPr lang="en-US" dirty="0">
                <a:solidFill>
                  <a:schemeClr val="bg1"/>
                </a:solidFill>
              </a:rPr>
              <a:t>ANAC must be formed, then submit its report, after which we should have more information on the timeline for completing the Noise Policy Review. </a:t>
            </a:r>
          </a:p>
          <a:p>
            <a:endParaRPr lang="en-US" dirty="0">
              <a:solidFill>
                <a:schemeClr val="bg1"/>
              </a:solidFill>
            </a:endParaRPr>
          </a:p>
          <a:p>
            <a:r>
              <a:rPr lang="en-US" dirty="0">
                <a:solidFill>
                  <a:schemeClr val="bg1"/>
                </a:solidFill>
              </a:rPr>
              <a:t>ANAC may recommend policy changes. </a:t>
            </a:r>
          </a:p>
          <a:p>
            <a:endParaRPr lang="en-US" dirty="0">
              <a:solidFill>
                <a:schemeClr val="bg1"/>
              </a:solidFill>
            </a:endParaRPr>
          </a:p>
        </p:txBody>
      </p:sp>
    </p:spTree>
    <p:extLst>
      <p:ext uri="{BB962C8B-B14F-4D97-AF65-F5344CB8AC3E}">
        <p14:creationId xmlns:p14="http://schemas.microsoft.com/office/powerpoint/2010/main" val="54234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17C2A-0B67-2B00-780D-9CDDC0E6758D}"/>
              </a:ext>
            </a:extLst>
          </p:cNvPr>
          <p:cNvSpPr>
            <a:spLocks noGrp="1"/>
          </p:cNvSpPr>
          <p:nvPr>
            <p:ph type="ctrTitle"/>
          </p:nvPr>
        </p:nvSpPr>
        <p:spPr>
          <a:xfrm>
            <a:off x="224821" y="473762"/>
            <a:ext cx="9144000" cy="1110734"/>
          </a:xfrm>
        </p:spPr>
        <p:txBody>
          <a:bodyPr/>
          <a:lstStyle/>
          <a:p>
            <a:r>
              <a:rPr lang="en-US" dirty="0">
                <a:solidFill>
                  <a:schemeClr val="bg1"/>
                </a:solidFill>
              </a:rPr>
              <a:t>RNP Approach Utilization</a:t>
            </a:r>
          </a:p>
        </p:txBody>
      </p:sp>
      <p:sp>
        <p:nvSpPr>
          <p:cNvPr id="3" name="Subtitle 2">
            <a:extLst>
              <a:ext uri="{FF2B5EF4-FFF2-40B4-BE49-F238E27FC236}">
                <a16:creationId xmlns:a16="http://schemas.microsoft.com/office/drawing/2014/main" id="{5F70F520-D6CF-1316-00B9-1B2E016DEE25}"/>
              </a:ext>
            </a:extLst>
          </p:cNvPr>
          <p:cNvSpPr>
            <a:spLocks noGrp="1"/>
          </p:cNvSpPr>
          <p:nvPr>
            <p:ph type="subTitle" idx="1"/>
          </p:nvPr>
        </p:nvSpPr>
        <p:spPr>
          <a:xfrm>
            <a:off x="814997" y="1977080"/>
            <a:ext cx="10562006" cy="4407157"/>
          </a:xfrm>
        </p:spPr>
        <p:txBody>
          <a:bodyPr>
            <a:normAutofit fontScale="70000" lnSpcReduction="20000"/>
          </a:bodyPr>
          <a:lstStyle/>
          <a:p>
            <a:pPr marL="342900" indent="-342900" algn="l">
              <a:buFont typeface="Arial" panose="020B0604020202020204" pitchFamily="34" charset="0"/>
              <a:buChar char="•"/>
            </a:pPr>
            <a:r>
              <a:rPr lang="en-US" sz="4000" dirty="0">
                <a:solidFill>
                  <a:schemeClr val="bg1"/>
                </a:solidFill>
              </a:rPr>
              <a:t>Required Navigation Performance (RNP) approach was made available starting December 30, 2021.</a:t>
            </a:r>
          </a:p>
          <a:p>
            <a:pPr marL="342900" indent="-342900" algn="l">
              <a:buFont typeface="Arial" panose="020B0604020202020204" pitchFamily="34" charset="0"/>
              <a:buChar char="•"/>
            </a:pPr>
            <a:endParaRPr lang="en-US" sz="4000" dirty="0">
              <a:solidFill>
                <a:schemeClr val="bg1"/>
              </a:solidFill>
            </a:endParaRPr>
          </a:p>
          <a:p>
            <a:pPr marL="342900" indent="-342900" algn="l">
              <a:buFont typeface="Arial" panose="020B0604020202020204" pitchFamily="34" charset="0"/>
              <a:buChar char="•"/>
            </a:pPr>
            <a:r>
              <a:rPr lang="en-US" sz="4000" dirty="0">
                <a:solidFill>
                  <a:schemeClr val="bg1"/>
                </a:solidFill>
              </a:rPr>
              <a:t>The </a:t>
            </a:r>
            <a:r>
              <a:rPr lang="en-US" sz="4000" b="1" dirty="0">
                <a:solidFill>
                  <a:srgbClr val="FFFF00"/>
                </a:solidFill>
              </a:rPr>
              <a:t>Operations and Airspace Analytics (IOAA) tool</a:t>
            </a:r>
            <a:r>
              <a:rPr lang="en-US" sz="4000" dirty="0">
                <a:solidFill>
                  <a:srgbClr val="FFFF00"/>
                </a:solidFill>
              </a:rPr>
              <a:t> </a:t>
            </a:r>
            <a:r>
              <a:rPr lang="en-US" sz="4000" dirty="0">
                <a:solidFill>
                  <a:schemeClr val="bg1"/>
                </a:solidFill>
              </a:rPr>
              <a:t>was used to track usage between December 30, 2021, and June 30, 2025 (12am – 5am ET).</a:t>
            </a:r>
          </a:p>
          <a:p>
            <a:pPr marL="342900" indent="-342900" algn="l">
              <a:buFont typeface="Arial" panose="020B0604020202020204" pitchFamily="34" charset="0"/>
              <a:buChar char="•"/>
            </a:pPr>
            <a:endParaRPr lang="en-US" sz="4000" dirty="0">
              <a:solidFill>
                <a:schemeClr val="bg1"/>
              </a:solidFill>
            </a:endParaRPr>
          </a:p>
          <a:p>
            <a:pPr marL="342900" indent="-342900" algn="l">
              <a:buFont typeface="Arial" panose="020B0604020202020204" pitchFamily="34" charset="0"/>
              <a:buChar char="•"/>
            </a:pPr>
            <a:r>
              <a:rPr lang="en-US" sz="4000" dirty="0">
                <a:solidFill>
                  <a:schemeClr val="bg1"/>
                </a:solidFill>
              </a:rPr>
              <a:t>Flights using RNP approach were identified using surveillance (ADS-B + radar) data. </a:t>
            </a:r>
          </a:p>
          <a:p>
            <a:pPr marL="342900" indent="-342900" algn="l">
              <a:buFont typeface="Arial" panose="020B0604020202020204" pitchFamily="34" charset="0"/>
              <a:buChar char="•"/>
            </a:pPr>
            <a:endParaRPr lang="en-US" sz="4000" dirty="0">
              <a:solidFill>
                <a:schemeClr val="bg1"/>
              </a:solidFill>
            </a:endParaRPr>
          </a:p>
          <a:p>
            <a:pPr marL="342900" indent="-342900" algn="l">
              <a:buFont typeface="Arial" panose="020B0604020202020204" pitchFamily="34" charset="0"/>
              <a:buChar char="•"/>
            </a:pPr>
            <a:r>
              <a:rPr lang="en-US" sz="4000" dirty="0">
                <a:solidFill>
                  <a:schemeClr val="bg1"/>
                </a:solidFill>
              </a:rPr>
              <a:t>Note: Runway 33L was closed from </a:t>
            </a:r>
            <a:r>
              <a:rPr lang="en-US" sz="4000" i="1" dirty="0">
                <a:solidFill>
                  <a:schemeClr val="bg1"/>
                </a:solidFill>
              </a:rPr>
              <a:t>August 14 – November 22, 2023.</a:t>
            </a:r>
          </a:p>
          <a:p>
            <a:endParaRPr lang="en-US" dirty="0"/>
          </a:p>
        </p:txBody>
      </p:sp>
    </p:spTree>
    <p:extLst>
      <p:ext uri="{BB962C8B-B14F-4D97-AF65-F5344CB8AC3E}">
        <p14:creationId xmlns:p14="http://schemas.microsoft.com/office/powerpoint/2010/main" val="574646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5BA9807-46D2-5087-F90E-1D6D25AFB2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CF63ED-5365-0347-943C-46237B9951C9}" type="slidenum">
              <a:rPr kumimoji="0" lang="en-US" sz="800" b="0" i="0" u="none" strike="noStrike" kern="1200" cap="none" spc="0" normalizeH="0" baseline="0" noProof="0" smtClean="0">
                <a:ln>
                  <a:noFill/>
                </a:ln>
                <a:solidFill>
                  <a:srgbClr val="000000"/>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3" name="Title 2">
            <a:extLst>
              <a:ext uri="{FF2B5EF4-FFF2-40B4-BE49-F238E27FC236}">
                <a16:creationId xmlns:a16="http://schemas.microsoft.com/office/drawing/2014/main" id="{A8EC28DF-C1A6-1958-D65F-7117A674B149}"/>
              </a:ext>
            </a:extLst>
          </p:cNvPr>
          <p:cNvSpPr>
            <a:spLocks noGrp="1"/>
          </p:cNvSpPr>
          <p:nvPr>
            <p:ph type="title"/>
          </p:nvPr>
        </p:nvSpPr>
        <p:spPr>
          <a:xfrm>
            <a:off x="267694" y="127566"/>
            <a:ext cx="11338560" cy="548640"/>
          </a:xfrm>
        </p:spPr>
        <p:txBody>
          <a:bodyPr>
            <a:normAutofit fontScale="90000"/>
          </a:bodyPr>
          <a:lstStyle/>
          <a:p>
            <a:r>
              <a:rPr lang="en-US" dirty="0">
                <a:solidFill>
                  <a:schemeClr val="bg1"/>
                </a:solidFill>
              </a:rPr>
              <a:t>BOS 33L Approach Breakdown by Month </a:t>
            </a:r>
            <a:r>
              <a:rPr lang="en-US" sz="3600" dirty="0">
                <a:solidFill>
                  <a:schemeClr val="bg1"/>
                </a:solidFill>
              </a:rPr>
              <a:t>(12 AM – 5 AM)</a:t>
            </a:r>
            <a:endParaRPr lang="en-US" dirty="0">
              <a:solidFill>
                <a:schemeClr val="bg1"/>
              </a:solidFill>
            </a:endParaRPr>
          </a:p>
        </p:txBody>
      </p:sp>
      <p:sp>
        <p:nvSpPr>
          <p:cNvPr id="4" name="Footer Placeholder 3">
            <a:extLst>
              <a:ext uri="{FF2B5EF4-FFF2-40B4-BE49-F238E27FC236}">
                <a16:creationId xmlns:a16="http://schemas.microsoft.com/office/drawing/2014/main" id="{0CF09464-FEA2-1DE6-60A4-D7939AE76D4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all" spc="0" normalizeH="0" baseline="0" noProof="0" dirty="0">
                <a:ln>
                  <a:noFill/>
                </a:ln>
                <a:solidFill>
                  <a:schemeClr val="bg1">
                    <a:lumMod val="85000"/>
                  </a:schemeClr>
                </a:solidFill>
                <a:effectLst/>
                <a:uLnTx/>
                <a:uFillTx/>
                <a:latin typeface="Arial" panose="020B0604020202020204"/>
                <a:ea typeface="+mn-ea"/>
                <a:cs typeface="+mn-cs"/>
              </a:rPr>
              <a:t>© 2025 THE MITRE CORPORATION. ALL RIGHTS RESERVED. FOR INTERNAL USE ONLY.</a:t>
            </a:r>
          </a:p>
        </p:txBody>
      </p:sp>
      <p:sp>
        <p:nvSpPr>
          <p:cNvPr id="8" name="TextBox 7">
            <a:extLst>
              <a:ext uri="{FF2B5EF4-FFF2-40B4-BE49-F238E27FC236}">
                <a16:creationId xmlns:a16="http://schemas.microsoft.com/office/drawing/2014/main" id="{55E19181-B903-4B5A-07F8-6084314FACDC}"/>
              </a:ext>
            </a:extLst>
          </p:cNvPr>
          <p:cNvSpPr txBox="1"/>
          <p:nvPr/>
        </p:nvSpPr>
        <p:spPr>
          <a:xfrm>
            <a:off x="115789" y="1831777"/>
            <a:ext cx="2932158" cy="384720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bg1"/>
                </a:solidFill>
                <a:effectLst/>
                <a:uLnTx/>
                <a:uFillTx/>
                <a:latin typeface="Arial" panose="020B0604020202020204"/>
                <a:ea typeface="+mn-ea"/>
                <a:cs typeface="+mn-cs"/>
              </a:rPr>
              <a:t>RNP approaches identified using surveillance data</a:t>
            </a:r>
          </a:p>
          <a:p>
            <a:pPr marL="285750" marR="0" lvl="0" indent="-285750"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bg1"/>
                </a:solidFill>
                <a:effectLst/>
                <a:uLnTx/>
                <a:uFillTx/>
                <a:latin typeface="Arial" panose="020B0604020202020204"/>
                <a:ea typeface="+mn-ea"/>
                <a:cs typeface="+mn-cs"/>
              </a:rPr>
              <a:t>Non-RNP approach type derived from pilot-controller voice data at Boston TRACON</a:t>
            </a:r>
          </a:p>
          <a:p>
            <a:pPr marL="742950" marR="0" lvl="1" indent="-285750"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bg1"/>
                </a:solidFill>
                <a:effectLst/>
                <a:uLnTx/>
                <a:uFillTx/>
                <a:latin typeface="Arial" panose="020B0604020202020204"/>
                <a:ea typeface="+mn-ea"/>
                <a:cs typeface="+mn-cs"/>
              </a:rPr>
              <a:t>Voice data incomplete for October 2022, November-December 2023, 2024</a:t>
            </a:r>
          </a:p>
          <a:p>
            <a:pPr marL="742950" marR="0" lvl="1" indent="-285750" algn="l" defTabSz="914400" rtl="0" eaLnBrk="1" fontAlgn="auto" latinLnBrk="0" hangingPunct="1">
              <a:lnSpc>
                <a:spcPct val="100000"/>
              </a:lnSpc>
              <a:spcBef>
                <a:spcPts val="600"/>
              </a:spcBef>
              <a:spcAft>
                <a:spcPts val="0"/>
              </a:spcAft>
              <a:buClrTx/>
              <a:buSzTx/>
              <a:buFont typeface="Wingdings" pitchFamily="2" charset="2"/>
              <a:buChar char="§"/>
              <a:tabLst/>
              <a:defRPr/>
            </a:pPr>
            <a:r>
              <a:rPr kumimoji="0" lang="en-US" sz="1600" b="0" i="0" u="none" strike="noStrike" kern="1200" cap="none" spc="0" normalizeH="0" baseline="0" noProof="0" dirty="0">
                <a:ln>
                  <a:noFill/>
                </a:ln>
                <a:solidFill>
                  <a:schemeClr val="bg1"/>
                </a:solidFill>
                <a:effectLst/>
                <a:uLnTx/>
                <a:uFillTx/>
                <a:latin typeface="Arial" panose="020B0604020202020204"/>
                <a:ea typeface="+mn-ea"/>
                <a:cs typeface="+mn-cs"/>
              </a:rPr>
              <a:t>No new voice data received after March 2024</a:t>
            </a:r>
          </a:p>
          <a:p>
            <a:pPr marL="742950" marR="0" lvl="1" indent="-285750" algn="l" defTabSz="914400" rtl="0" eaLnBrk="1" fontAlgn="auto" latinLnBrk="0" hangingPunct="1">
              <a:lnSpc>
                <a:spcPct val="100000"/>
              </a:lnSpc>
              <a:spcBef>
                <a:spcPts val="600"/>
              </a:spcBef>
              <a:spcAft>
                <a:spcPts val="0"/>
              </a:spcAft>
              <a:buClrTx/>
              <a:buSzTx/>
              <a:buFont typeface="Wingdings" pitchFamily="2" charset="2"/>
              <a:buChar char="§"/>
              <a:tabLst/>
              <a:defRPr/>
            </a:pPr>
            <a:endParaRPr kumimoji="0" lang="en-US" sz="1600" b="0" i="0" u="none" strike="noStrike" kern="1200" cap="none" spc="0" normalizeH="0" baseline="0" noProof="0" dirty="0">
              <a:ln>
                <a:noFill/>
              </a:ln>
              <a:solidFill>
                <a:schemeClr val="bg1"/>
              </a:solidFill>
              <a:effectLst/>
              <a:uLnTx/>
              <a:uFillTx/>
              <a:latin typeface="Arial" panose="020B0604020202020204"/>
              <a:ea typeface="+mn-ea"/>
              <a:cs typeface="+mn-cs"/>
            </a:endParaRPr>
          </a:p>
        </p:txBody>
      </p:sp>
      <p:sp>
        <p:nvSpPr>
          <p:cNvPr id="14" name="TextBox 13">
            <a:extLst>
              <a:ext uri="{FF2B5EF4-FFF2-40B4-BE49-F238E27FC236}">
                <a16:creationId xmlns:a16="http://schemas.microsoft.com/office/drawing/2014/main" id="{E148F5B9-A3BB-06E2-9B70-4E532CB19261}"/>
              </a:ext>
            </a:extLst>
          </p:cNvPr>
          <p:cNvSpPr txBox="1"/>
          <p:nvPr/>
        </p:nvSpPr>
        <p:spPr>
          <a:xfrm>
            <a:off x="2356022" y="1219200"/>
            <a:ext cx="137777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bg1"/>
                </a:solidFill>
                <a:effectLst/>
                <a:uLnTx/>
                <a:uFillTx/>
                <a:latin typeface="Arial" panose="020B0604020202020204"/>
                <a:ea typeface="+mn-ea"/>
                <a:cs typeface="+mn-cs"/>
              </a:rPr>
              <a:t>Percentage</a:t>
            </a:r>
          </a:p>
        </p:txBody>
      </p:sp>
      <p:sp>
        <p:nvSpPr>
          <p:cNvPr id="15" name="TextBox 14">
            <a:extLst>
              <a:ext uri="{FF2B5EF4-FFF2-40B4-BE49-F238E27FC236}">
                <a16:creationId xmlns:a16="http://schemas.microsoft.com/office/drawing/2014/main" id="{6C97F05F-47A9-A57E-F6ED-8D1BF37D3A0C}"/>
              </a:ext>
            </a:extLst>
          </p:cNvPr>
          <p:cNvSpPr txBox="1"/>
          <p:nvPr/>
        </p:nvSpPr>
        <p:spPr>
          <a:xfrm>
            <a:off x="2754619" y="5039066"/>
            <a:ext cx="114300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chemeClr val="bg1"/>
                </a:solidFill>
                <a:effectLst/>
                <a:uLnTx/>
                <a:uFillTx/>
                <a:latin typeface="Arial" panose="020B0604020202020204"/>
                <a:ea typeface="+mn-ea"/>
                <a:cs typeface="+mn-cs"/>
              </a:rPr>
              <a:t>Counts</a:t>
            </a:r>
          </a:p>
        </p:txBody>
      </p:sp>
      <p:pic>
        <p:nvPicPr>
          <p:cNvPr id="16" name="Picture 15">
            <a:extLst>
              <a:ext uri="{FF2B5EF4-FFF2-40B4-BE49-F238E27FC236}">
                <a16:creationId xmlns:a16="http://schemas.microsoft.com/office/drawing/2014/main" id="{CA2BBAD0-D6E5-56EC-A55B-190B8554BEE8}"/>
              </a:ext>
            </a:extLst>
          </p:cNvPr>
          <p:cNvPicPr>
            <a:picLocks noChangeAspect="1"/>
          </p:cNvPicPr>
          <p:nvPr/>
        </p:nvPicPr>
        <p:blipFill>
          <a:blip r:embed="rId2"/>
          <a:stretch>
            <a:fillRect/>
          </a:stretch>
        </p:blipFill>
        <p:spPr>
          <a:xfrm>
            <a:off x="2163283" y="1179016"/>
            <a:ext cx="8458200" cy="5594789"/>
          </a:xfrm>
          <a:prstGeom prst="rect">
            <a:avLst/>
          </a:prstGeom>
        </p:spPr>
      </p:pic>
    </p:spTree>
    <p:extLst>
      <p:ext uri="{BB962C8B-B14F-4D97-AF65-F5344CB8AC3E}">
        <p14:creationId xmlns:p14="http://schemas.microsoft.com/office/powerpoint/2010/main" val="3076401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028C3B-F132-0BDF-3A6D-977CADF9C6B3}"/>
              </a:ext>
            </a:extLst>
          </p:cNvPr>
          <p:cNvSpPr>
            <a:spLocks noGrp="1"/>
          </p:cNvSpPr>
          <p:nvPr>
            <p:ph type="sldNum" sz="quarter" idx="12"/>
          </p:nvPr>
        </p:nvSpPr>
        <p:spPr/>
        <p:txBody>
          <a:bodyPr/>
          <a:lstStyle/>
          <a:p>
            <a:fld id="{BECF63ED-5365-0347-943C-46237B9951C9}" type="slidenum">
              <a:rPr lang="en-US" smtClean="0"/>
              <a:t>8</a:t>
            </a:fld>
            <a:endParaRPr lang="en-US" dirty="0"/>
          </a:p>
        </p:txBody>
      </p:sp>
      <p:sp>
        <p:nvSpPr>
          <p:cNvPr id="3" name="Title 2">
            <a:extLst>
              <a:ext uri="{FF2B5EF4-FFF2-40B4-BE49-F238E27FC236}">
                <a16:creationId xmlns:a16="http://schemas.microsoft.com/office/drawing/2014/main" id="{E0E536F6-3E50-6956-732C-A83565A54DB5}"/>
              </a:ext>
            </a:extLst>
          </p:cNvPr>
          <p:cNvSpPr>
            <a:spLocks noGrp="1"/>
          </p:cNvSpPr>
          <p:nvPr>
            <p:ph type="title"/>
          </p:nvPr>
        </p:nvSpPr>
        <p:spPr>
          <a:xfrm>
            <a:off x="628650" y="365760"/>
            <a:ext cx="11136630" cy="1005840"/>
          </a:xfrm>
        </p:spPr>
        <p:txBody>
          <a:bodyPr>
            <a:normAutofit/>
          </a:bodyPr>
          <a:lstStyle/>
          <a:p>
            <a:r>
              <a:rPr lang="en-US" dirty="0">
                <a:solidFill>
                  <a:schemeClr val="bg1"/>
                </a:solidFill>
              </a:rPr>
              <a:t>Summary</a:t>
            </a:r>
          </a:p>
        </p:txBody>
      </p:sp>
      <p:sp>
        <p:nvSpPr>
          <p:cNvPr id="4" name="Footer Placeholder 3">
            <a:extLst>
              <a:ext uri="{FF2B5EF4-FFF2-40B4-BE49-F238E27FC236}">
                <a16:creationId xmlns:a16="http://schemas.microsoft.com/office/drawing/2014/main" id="{CE9E4C4E-E7BA-E353-758D-578BB0D23921}"/>
              </a:ext>
            </a:extLst>
          </p:cNvPr>
          <p:cNvSpPr>
            <a:spLocks noGrp="1"/>
          </p:cNvSpPr>
          <p:nvPr>
            <p:ph type="ftr" sz="quarter" idx="11"/>
          </p:nvPr>
        </p:nvSpPr>
        <p:spPr/>
        <p:txBody>
          <a:bodyPr/>
          <a:lstStyle/>
          <a:p>
            <a:r>
              <a:rPr lang="en-US" dirty="0"/>
              <a:t>© 2023 THE MITRE CORPORATION. ALL RIGHTS RESERVED. FOR INTERNAL USE ONLY.</a:t>
            </a:r>
          </a:p>
        </p:txBody>
      </p:sp>
      <p:sp>
        <p:nvSpPr>
          <p:cNvPr id="5" name="Text Placeholder 4">
            <a:extLst>
              <a:ext uri="{FF2B5EF4-FFF2-40B4-BE49-F238E27FC236}">
                <a16:creationId xmlns:a16="http://schemas.microsoft.com/office/drawing/2014/main" id="{BDE4CC12-23BE-D617-89E5-C0A589854AD7}"/>
              </a:ext>
            </a:extLst>
          </p:cNvPr>
          <p:cNvSpPr>
            <a:spLocks noGrp="1"/>
          </p:cNvSpPr>
          <p:nvPr>
            <p:ph type="body" sz="quarter" idx="13"/>
          </p:nvPr>
        </p:nvSpPr>
        <p:spPr>
          <a:xfrm>
            <a:off x="628650" y="1371600"/>
            <a:ext cx="11338560" cy="4572000"/>
          </a:xfrm>
        </p:spPr>
        <p:txBody>
          <a:bodyPr/>
          <a:lstStyle/>
          <a:p>
            <a:r>
              <a:rPr lang="en-US" dirty="0">
                <a:solidFill>
                  <a:schemeClr val="bg1"/>
                </a:solidFill>
              </a:rPr>
              <a:t>RNP X-ray usage to runway 33L continues on upward trend in the overnight period</a:t>
            </a:r>
          </a:p>
          <a:p>
            <a:pPr lvl="1"/>
            <a:r>
              <a:rPr lang="en-US" dirty="0">
                <a:solidFill>
                  <a:schemeClr val="bg1"/>
                </a:solidFill>
              </a:rPr>
              <a:t>Implemented December 2021, but not used initially</a:t>
            </a:r>
          </a:p>
          <a:p>
            <a:pPr lvl="1"/>
            <a:r>
              <a:rPr lang="en-US" dirty="0">
                <a:solidFill>
                  <a:schemeClr val="bg1"/>
                </a:solidFill>
              </a:rPr>
              <a:t>Starting in April 2022, advertised on ATIS; first usage was ad-hoc through 2022</a:t>
            </a:r>
          </a:p>
          <a:p>
            <a:pPr lvl="1"/>
            <a:r>
              <a:rPr lang="en-US" dirty="0">
                <a:solidFill>
                  <a:schemeClr val="bg1"/>
                </a:solidFill>
              </a:rPr>
              <a:t>Starting in December 2022, has become the default expectation from Boston Air Traffic Control</a:t>
            </a:r>
          </a:p>
          <a:p>
            <a:r>
              <a:rPr lang="en-US" dirty="0">
                <a:solidFill>
                  <a:schemeClr val="bg1"/>
                </a:solidFill>
              </a:rPr>
              <a:t>Usage depends on </a:t>
            </a:r>
            <a:r>
              <a:rPr lang="en-US" b="1" u="sng" dirty="0">
                <a:solidFill>
                  <a:schemeClr val="bg1"/>
                </a:solidFill>
              </a:rPr>
              <a:t>weather conditions, aircraft and flight crew capability, and interactions with other aircraft </a:t>
            </a:r>
            <a:r>
              <a:rPr lang="en-US" dirty="0">
                <a:solidFill>
                  <a:schemeClr val="bg1"/>
                </a:solidFill>
              </a:rPr>
              <a:t>in sequence</a:t>
            </a:r>
          </a:p>
          <a:p>
            <a:r>
              <a:rPr lang="en-US" dirty="0">
                <a:solidFill>
                  <a:schemeClr val="bg1"/>
                </a:solidFill>
              </a:rPr>
              <a:t>FAA has increased usage in the overnight period by advertising the RNP approach on the ATIS and telling arrivals to “expect” it upon initial check-in with the TRACON</a:t>
            </a:r>
          </a:p>
        </p:txBody>
      </p:sp>
    </p:spTree>
    <p:extLst>
      <p:ext uri="{BB962C8B-B14F-4D97-AF65-F5344CB8AC3E}">
        <p14:creationId xmlns:p14="http://schemas.microsoft.com/office/powerpoint/2010/main" val="17616398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te Print MITRE">
  <a:themeElements>
    <a:clrScheme name="LB-1">
      <a:dk1>
        <a:srgbClr val="000000"/>
      </a:dk1>
      <a:lt1>
        <a:srgbClr val="FFFFFF"/>
      </a:lt1>
      <a:dk2>
        <a:srgbClr val="0E2641"/>
      </a:dk2>
      <a:lt2>
        <a:srgbClr val="E5EEEF"/>
      </a:lt2>
      <a:accent1>
        <a:srgbClr val="335EAC"/>
      </a:accent1>
      <a:accent2>
        <a:srgbClr val="167FAC"/>
      </a:accent2>
      <a:accent3>
        <a:srgbClr val="6E7881"/>
      </a:accent3>
      <a:accent4>
        <a:srgbClr val="238541"/>
      </a:accent4>
      <a:accent5>
        <a:srgbClr val="D3442E"/>
      </a:accent5>
      <a:accent6>
        <a:srgbClr val="5D499E"/>
      </a:accent6>
      <a:hlink>
        <a:srgbClr val="0068DA"/>
      </a:hlink>
      <a:folHlink>
        <a:srgbClr val="FF2D5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TRE-PPT-template-16x9-white-2022-v1.potx" id="{4A4D785A-5809-4974-9CA6-19890F5E6675}" vid="{69D9E489-12DC-44DF-8D33-0FAC3B8476BB}"/>
    </a:ext>
  </a:extLst>
</a:theme>
</file>

<file path=docProps/app.xml><?xml version="1.0" encoding="utf-8"?>
<Properties xmlns="http://schemas.openxmlformats.org/officeDocument/2006/extended-properties" xmlns:vt="http://schemas.openxmlformats.org/officeDocument/2006/docPropsVTypes">
  <Template/>
  <TotalTime>12317</TotalTime>
  <Words>644</Words>
  <Application>Microsoft Office PowerPoint</Application>
  <PresentationFormat>Widescreen</PresentationFormat>
  <Paragraphs>64</Paragraphs>
  <Slides>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Arial</vt:lpstr>
      <vt:lpstr>Calibri</vt:lpstr>
      <vt:lpstr>Calibri Light</vt:lpstr>
      <vt:lpstr>Source Sans Pro ExtraLight</vt:lpstr>
      <vt:lpstr>Wingdings</vt:lpstr>
      <vt:lpstr>Office Theme</vt:lpstr>
      <vt:lpstr>White Print MITRE</vt:lpstr>
      <vt:lpstr>  Massport Community Advisory Committee (MCAC) - General Committee Meeting </vt:lpstr>
      <vt:lpstr>Agenda</vt:lpstr>
      <vt:lpstr>FAA Status Update – 9/18/2025</vt:lpstr>
      <vt:lpstr>Aircraft Noise Advisory Committee (ANAC) Status  </vt:lpstr>
      <vt:lpstr>Noise Policy Review (NRP)</vt:lpstr>
      <vt:lpstr>RNP Approach Utilization</vt:lpstr>
      <vt:lpstr>BOS 33L Approach Breakdown by Month (12 AM – 5 AM)</vt:lpstr>
      <vt:lpstr>Summary</vt:lpstr>
    </vt:vector>
  </TitlesOfParts>
  <Company>Federal Aviation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FAA Status Update - 5.11.2023</dc:title>
  <dc:creator>White, Lindsey S (FAA)</dc:creator>
  <cp:lastModifiedBy>Smeda, Elisabeth (FAA)</cp:lastModifiedBy>
  <cp:revision>32</cp:revision>
  <cp:lastPrinted>2025-01-22T14:19:43Z</cp:lastPrinted>
  <dcterms:created xsi:type="dcterms:W3CDTF">2023-05-03T19:55:20Z</dcterms:created>
  <dcterms:modified xsi:type="dcterms:W3CDTF">2025-09-18T21:09:26Z</dcterms:modified>
</cp:coreProperties>
</file>